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88" r:id="rId5"/>
    <p:sldId id="258" r:id="rId6"/>
    <p:sldId id="259" r:id="rId7"/>
    <p:sldId id="260" r:id="rId8"/>
    <p:sldId id="261" r:id="rId9"/>
    <p:sldId id="292" r:id="rId10"/>
    <p:sldId id="262" r:id="rId11"/>
    <p:sldId id="263" r:id="rId12"/>
    <p:sldId id="264" r:id="rId13"/>
    <p:sldId id="265" r:id="rId14"/>
    <p:sldId id="293" r:id="rId15"/>
    <p:sldId id="266" r:id="rId16"/>
    <p:sldId id="268" r:id="rId17"/>
    <p:sldId id="269" r:id="rId18"/>
    <p:sldId id="270" r:id="rId19"/>
    <p:sldId id="271" r:id="rId20"/>
    <p:sldId id="272" r:id="rId21"/>
    <p:sldId id="273" r:id="rId22"/>
    <p:sldId id="290" r:id="rId23"/>
    <p:sldId id="274" r:id="rId24"/>
    <p:sldId id="287" r:id="rId25"/>
    <p:sldId id="294" r:id="rId26"/>
    <p:sldId id="295" r:id="rId27"/>
    <p:sldId id="275" r:id="rId28"/>
    <p:sldId id="276" r:id="rId29"/>
    <p:sldId id="277" r:id="rId30"/>
    <p:sldId id="278" r:id="rId31"/>
    <p:sldId id="279" r:id="rId32"/>
    <p:sldId id="280" r:id="rId33"/>
    <p:sldId id="291" r:id="rId34"/>
    <p:sldId id="281" r:id="rId3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4660"/>
  </p:normalViewPr>
  <p:slideViewPr>
    <p:cSldViewPr snapToGrid="0">
      <p:cViewPr varScale="1">
        <p:scale>
          <a:sx n="69" d="100"/>
          <a:sy n="69" d="100"/>
        </p:scale>
        <p:origin x="4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image" Target="../media/image19.svg"/><Relationship Id="rId1" Type="http://schemas.openxmlformats.org/officeDocument/2006/relationships/image" Target="../media/image11.png"/><Relationship Id="rId6" Type="http://schemas.openxmlformats.org/officeDocument/2006/relationships/image" Target="../media/image23.svg"/><Relationship Id="rId5" Type="http://schemas.openxmlformats.org/officeDocument/2006/relationships/image" Target="../media/image13.png"/><Relationship Id="rId4" Type="http://schemas.openxmlformats.org/officeDocument/2006/relationships/image" Target="../media/image21.svg"/></Relationships>
</file>

<file path=ppt/diagrams/_rels/data2.xml.rels><?xml version="1.0" encoding="UTF-8" standalone="yes"?>
<Relationships xmlns="http://schemas.openxmlformats.org/package/2006/relationships"><Relationship Id="rId8" Type="http://schemas.openxmlformats.org/officeDocument/2006/relationships/image" Target="../media/image35.svg"/><Relationship Id="rId7"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image" Target="../media/image15.png"/><Relationship Id="rId6" Type="http://schemas.openxmlformats.org/officeDocument/2006/relationships/image" Target="../media/image33.svg"/><Relationship Id="rId5" Type="http://schemas.openxmlformats.org/officeDocument/2006/relationships/image" Target="../media/image17.png"/><Relationship Id="rId4" Type="http://schemas.openxmlformats.org/officeDocument/2006/relationships/image" Target="../media/image31.svg"/><Relationship Id="rId9" Type="http://schemas.openxmlformats.org/officeDocument/2006/relationships/image" Target="../media/image19.png"/></Relationships>
</file>

<file path=ppt/diagrams/_rels/data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3.svg"/><Relationship Id="rId1" Type="http://schemas.openxmlformats.org/officeDocument/2006/relationships/image" Target="../media/image20.png"/><Relationship Id="rId4" Type="http://schemas.openxmlformats.org/officeDocument/2006/relationships/image" Target="../media/image37.svg"/></Relationships>
</file>

<file path=ppt/diagrams/_rels/data4.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28.png"/><Relationship Id="rId7" Type="http://schemas.openxmlformats.org/officeDocument/2006/relationships/image" Target="../media/image30.png"/><Relationship Id="rId2" Type="http://schemas.openxmlformats.org/officeDocument/2006/relationships/image" Target="../media/image51.svg"/><Relationship Id="rId1" Type="http://schemas.openxmlformats.org/officeDocument/2006/relationships/image" Target="../media/image20.png"/><Relationship Id="rId6" Type="http://schemas.openxmlformats.org/officeDocument/2006/relationships/image" Target="../media/image55.svg"/><Relationship Id="rId5" Type="http://schemas.openxmlformats.org/officeDocument/2006/relationships/image" Target="../media/image29.png"/><Relationship Id="rId10" Type="http://schemas.openxmlformats.org/officeDocument/2006/relationships/image" Target="../media/image37.svg"/><Relationship Id="rId4" Type="http://schemas.openxmlformats.org/officeDocument/2006/relationships/image" Target="../media/image53.svg"/><Relationship Id="rId9"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image" Target="../media/image19.svg"/><Relationship Id="rId1" Type="http://schemas.openxmlformats.org/officeDocument/2006/relationships/image" Target="../media/image11.png"/><Relationship Id="rId6" Type="http://schemas.openxmlformats.org/officeDocument/2006/relationships/image" Target="../media/image23.svg"/><Relationship Id="rId5" Type="http://schemas.openxmlformats.org/officeDocument/2006/relationships/image" Target="../media/image13.png"/><Relationship Id="rId4" Type="http://schemas.openxmlformats.org/officeDocument/2006/relationships/image" Target="../media/image21.svg"/></Relationships>
</file>

<file path=ppt/diagrams/_rels/drawing2.xml.rels><?xml version="1.0" encoding="UTF-8" standalone="yes"?>
<Relationships xmlns="http://schemas.openxmlformats.org/package/2006/relationships"><Relationship Id="rId8" Type="http://schemas.openxmlformats.org/officeDocument/2006/relationships/image" Target="../media/image35.svg"/><Relationship Id="rId7"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image" Target="../media/image15.png"/><Relationship Id="rId6" Type="http://schemas.openxmlformats.org/officeDocument/2006/relationships/image" Target="../media/image33.svg"/><Relationship Id="rId5" Type="http://schemas.openxmlformats.org/officeDocument/2006/relationships/image" Target="../media/image17.png"/><Relationship Id="rId4" Type="http://schemas.openxmlformats.org/officeDocument/2006/relationships/image" Target="../media/image31.svg"/><Relationship Id="rId9" Type="http://schemas.openxmlformats.org/officeDocument/2006/relationships/image" Target="../media/image19.png"/></Relationships>
</file>

<file path=ppt/diagrams/_rels/drawing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3.svg"/><Relationship Id="rId1" Type="http://schemas.openxmlformats.org/officeDocument/2006/relationships/image" Target="../media/image20.png"/><Relationship Id="rId4" Type="http://schemas.openxmlformats.org/officeDocument/2006/relationships/image" Target="../media/image37.svg"/></Relationships>
</file>

<file path=ppt/diagrams/_rels/drawing4.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28.png"/><Relationship Id="rId7" Type="http://schemas.openxmlformats.org/officeDocument/2006/relationships/image" Target="../media/image30.png"/><Relationship Id="rId2" Type="http://schemas.openxmlformats.org/officeDocument/2006/relationships/image" Target="../media/image51.svg"/><Relationship Id="rId1" Type="http://schemas.openxmlformats.org/officeDocument/2006/relationships/image" Target="../media/image20.png"/><Relationship Id="rId6" Type="http://schemas.openxmlformats.org/officeDocument/2006/relationships/image" Target="../media/image55.svg"/><Relationship Id="rId5" Type="http://schemas.openxmlformats.org/officeDocument/2006/relationships/image" Target="../media/image29.png"/><Relationship Id="rId10" Type="http://schemas.openxmlformats.org/officeDocument/2006/relationships/image" Target="../media/image37.svg"/><Relationship Id="rId4" Type="http://schemas.openxmlformats.org/officeDocument/2006/relationships/image" Target="../media/image53.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B1CDF9-F999-4B22-9616-8CA85CFA469D}"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fr-FR"/>
        </a:p>
      </dgm:t>
    </dgm:pt>
    <dgm:pt modelId="{0F7C557F-C740-435B-BF93-CA172B59309B}">
      <dgm:prSet/>
      <dgm:spPr/>
      <dgm:t>
        <a:bodyPr/>
        <a:lstStyle/>
        <a:p>
          <a:pPr rtl="0">
            <a:lnSpc>
              <a:spcPct val="100000"/>
            </a:lnSpc>
            <a:defRPr b="1"/>
          </a:pPr>
          <a:r>
            <a:rPr lang="fr-FR" dirty="0"/>
            <a:t>Je viens en voiture</a:t>
          </a:r>
          <a:r>
            <a:rPr lang="fr-FR" dirty="0">
              <a:latin typeface="Arial"/>
            </a:rPr>
            <a:t> ou moto</a:t>
          </a:r>
          <a:r>
            <a:rPr lang="fr-FR" dirty="0"/>
            <a:t> et je la gare </a:t>
          </a:r>
          <a:r>
            <a:rPr lang="fr-FR" dirty="0" smtClean="0"/>
            <a:t>en </a:t>
          </a:r>
          <a:r>
            <a:rPr lang="fr-FR" dirty="0"/>
            <a:t>parking extérieur</a:t>
          </a:r>
        </a:p>
      </dgm:t>
    </dgm:pt>
    <dgm:pt modelId="{B2944184-905C-419C-BE8F-DA3D6B497BE9}" type="parTrans" cxnId="{DC2496CA-86F8-4E72-AA16-85EED59EC0E8}">
      <dgm:prSet/>
      <dgm:spPr/>
      <dgm:t>
        <a:bodyPr/>
        <a:lstStyle/>
        <a:p>
          <a:endParaRPr lang="fr-FR"/>
        </a:p>
      </dgm:t>
    </dgm:pt>
    <dgm:pt modelId="{610449FC-E490-4FC9-BD56-1A4815AEAA73}" type="sibTrans" cxnId="{DC2496CA-86F8-4E72-AA16-85EED59EC0E8}">
      <dgm:prSet/>
      <dgm:spPr/>
      <dgm:t>
        <a:bodyPr/>
        <a:lstStyle/>
        <a:p>
          <a:endParaRPr lang="fr-FR"/>
        </a:p>
      </dgm:t>
    </dgm:pt>
    <dgm:pt modelId="{F9F0F45E-0973-4D99-94E3-9A2E72E23A01}">
      <dgm:prSet/>
      <dgm:spPr/>
      <dgm:t>
        <a:bodyPr/>
        <a:lstStyle/>
        <a:p>
          <a:pPr>
            <a:lnSpc>
              <a:spcPct val="100000"/>
            </a:lnSpc>
            <a:defRPr b="1"/>
          </a:pPr>
          <a:r>
            <a:rPr lang="fr-FR"/>
            <a:t>Je viens en vélo ou en trottinette</a:t>
          </a:r>
        </a:p>
      </dgm:t>
    </dgm:pt>
    <dgm:pt modelId="{4DF6DB48-718F-459D-BC97-58370F11A0E4}" type="parTrans" cxnId="{C0C2A2AC-4A5F-455C-A502-E4FCEFDCFB50}">
      <dgm:prSet/>
      <dgm:spPr/>
      <dgm:t>
        <a:bodyPr/>
        <a:lstStyle/>
        <a:p>
          <a:endParaRPr lang="fr-FR"/>
        </a:p>
      </dgm:t>
    </dgm:pt>
    <dgm:pt modelId="{593DF049-B445-429C-BCEE-F14F3E126CA0}" type="sibTrans" cxnId="{C0C2A2AC-4A5F-455C-A502-E4FCEFDCFB50}">
      <dgm:prSet/>
      <dgm:spPr/>
      <dgm:t>
        <a:bodyPr/>
        <a:lstStyle/>
        <a:p>
          <a:endParaRPr lang="fr-FR"/>
        </a:p>
      </dgm:t>
    </dgm:pt>
    <dgm:pt modelId="{C3CD55A1-AC1E-4A40-8762-CA390625B557}">
      <dgm:prSet/>
      <dgm:spPr/>
      <dgm:t>
        <a:bodyPr/>
        <a:lstStyle/>
        <a:p>
          <a:pPr>
            <a:lnSpc>
              <a:spcPct val="100000"/>
            </a:lnSpc>
          </a:pPr>
          <a:r>
            <a:rPr lang="fr-FR" b="0"/>
            <a:t>Porter un casque pour limiter le risque d'accident et d'engorgement des hôpitaux</a:t>
          </a:r>
        </a:p>
      </dgm:t>
    </dgm:pt>
    <dgm:pt modelId="{60E768A2-8FDF-479F-BB16-867EAFA09545}" type="parTrans" cxnId="{45FAB108-151B-480B-B774-14F3F7A87090}">
      <dgm:prSet/>
      <dgm:spPr/>
      <dgm:t>
        <a:bodyPr/>
        <a:lstStyle/>
        <a:p>
          <a:endParaRPr lang="fr-FR"/>
        </a:p>
      </dgm:t>
    </dgm:pt>
    <dgm:pt modelId="{69CAEABE-B793-4577-93BB-69F9A226EB11}" type="sibTrans" cxnId="{45FAB108-151B-480B-B774-14F3F7A87090}">
      <dgm:prSet/>
      <dgm:spPr/>
      <dgm:t>
        <a:bodyPr/>
        <a:lstStyle/>
        <a:p>
          <a:endParaRPr lang="fr-FR"/>
        </a:p>
      </dgm:t>
    </dgm:pt>
    <dgm:pt modelId="{1CDD13AB-8961-43FF-A2CC-37C02087FCFB}">
      <dgm:prSet/>
      <dgm:spPr/>
      <dgm:t>
        <a:bodyPr/>
        <a:lstStyle/>
        <a:p>
          <a:pPr>
            <a:lnSpc>
              <a:spcPct val="100000"/>
            </a:lnSpc>
            <a:defRPr b="1"/>
          </a:pPr>
          <a:r>
            <a:rPr lang="fr-FR"/>
            <a:t>Je viens à pied</a:t>
          </a:r>
        </a:p>
      </dgm:t>
    </dgm:pt>
    <dgm:pt modelId="{37F61FD7-8BC3-4D4E-9180-FC9869E3CA93}" type="parTrans" cxnId="{25AA08D3-C9F3-42DB-95D4-630E2AB6687B}">
      <dgm:prSet/>
      <dgm:spPr/>
      <dgm:t>
        <a:bodyPr/>
        <a:lstStyle/>
        <a:p>
          <a:endParaRPr lang="fr-FR"/>
        </a:p>
      </dgm:t>
    </dgm:pt>
    <dgm:pt modelId="{A737CE03-7D1E-4951-8823-9ECD33E93195}" type="sibTrans" cxnId="{25AA08D3-C9F3-42DB-95D4-630E2AB6687B}">
      <dgm:prSet/>
      <dgm:spPr/>
      <dgm:t>
        <a:bodyPr/>
        <a:lstStyle/>
        <a:p>
          <a:endParaRPr lang="fr-FR"/>
        </a:p>
      </dgm:t>
    </dgm:pt>
    <dgm:pt modelId="{EF518FEC-26D2-480B-A593-955242622F56}">
      <dgm:prSet/>
      <dgm:spPr/>
      <dgm:t>
        <a:bodyPr/>
        <a:lstStyle/>
        <a:p>
          <a:pPr>
            <a:lnSpc>
              <a:spcPct val="100000"/>
            </a:lnSpc>
          </a:pPr>
          <a:r>
            <a:rPr lang="fr-FR"/>
            <a:t>Garder ses distances avec les passants</a:t>
          </a:r>
        </a:p>
      </dgm:t>
    </dgm:pt>
    <dgm:pt modelId="{3AC108EF-8C1E-4586-A177-C025E6D32659}" type="parTrans" cxnId="{8195A782-3C08-4BDD-BC12-D65592D0F949}">
      <dgm:prSet/>
      <dgm:spPr/>
      <dgm:t>
        <a:bodyPr/>
        <a:lstStyle/>
        <a:p>
          <a:endParaRPr lang="fr-FR"/>
        </a:p>
      </dgm:t>
    </dgm:pt>
    <dgm:pt modelId="{F907DF41-4437-4703-9DB2-9F28689331AC}" type="sibTrans" cxnId="{8195A782-3C08-4BDD-BC12-D65592D0F949}">
      <dgm:prSet/>
      <dgm:spPr/>
      <dgm:t>
        <a:bodyPr/>
        <a:lstStyle/>
        <a:p>
          <a:endParaRPr lang="fr-FR"/>
        </a:p>
      </dgm:t>
    </dgm:pt>
    <dgm:pt modelId="{262C5E5C-7206-4028-88E6-2A2834E63F6E}">
      <dgm:prSet/>
      <dgm:spPr/>
      <dgm:t>
        <a:bodyPr/>
        <a:lstStyle/>
        <a:p>
          <a:pPr>
            <a:lnSpc>
              <a:spcPct val="100000"/>
            </a:lnSpc>
            <a:defRPr b="1"/>
          </a:pPr>
          <a:r>
            <a:rPr lang="fr-FR"/>
            <a:t>Je viens en transports en commun</a:t>
          </a:r>
        </a:p>
      </dgm:t>
    </dgm:pt>
    <dgm:pt modelId="{A5F3DD8E-12A3-4FAD-89DA-0038168C00C3}" type="parTrans" cxnId="{EF2DFA5D-0502-4FAC-B10B-DE2BA3B509E4}">
      <dgm:prSet/>
      <dgm:spPr/>
      <dgm:t>
        <a:bodyPr/>
        <a:lstStyle/>
        <a:p>
          <a:endParaRPr lang="fr-FR"/>
        </a:p>
      </dgm:t>
    </dgm:pt>
    <dgm:pt modelId="{ADBF504F-208A-4EC8-B104-D51EDA37B39B}" type="sibTrans" cxnId="{EF2DFA5D-0502-4FAC-B10B-DE2BA3B509E4}">
      <dgm:prSet/>
      <dgm:spPr/>
      <dgm:t>
        <a:bodyPr/>
        <a:lstStyle/>
        <a:p>
          <a:endParaRPr lang="fr-FR"/>
        </a:p>
      </dgm:t>
    </dgm:pt>
    <dgm:pt modelId="{42319412-0076-4BD7-8EED-6256A5EE5173}">
      <dgm:prSet/>
      <dgm:spPr/>
      <dgm:t>
        <a:bodyPr/>
        <a:lstStyle/>
        <a:p>
          <a:pPr>
            <a:lnSpc>
              <a:spcPct val="100000"/>
            </a:lnSpc>
          </a:pPr>
          <a:r>
            <a:rPr lang="fr-FR" dirty="0"/>
            <a:t>Porter un masque</a:t>
          </a:r>
        </a:p>
      </dgm:t>
    </dgm:pt>
    <dgm:pt modelId="{50C52B51-AF14-4440-BC14-49DB900F0884}" type="parTrans" cxnId="{DBE8E834-09E5-4526-9B89-1FE159640F42}">
      <dgm:prSet/>
      <dgm:spPr/>
      <dgm:t>
        <a:bodyPr/>
        <a:lstStyle/>
        <a:p>
          <a:endParaRPr lang="fr-FR"/>
        </a:p>
      </dgm:t>
    </dgm:pt>
    <dgm:pt modelId="{FB632A8C-2131-40B1-ADAA-68F4FB8BAFE9}" type="sibTrans" cxnId="{DBE8E834-09E5-4526-9B89-1FE159640F42}">
      <dgm:prSet/>
      <dgm:spPr/>
      <dgm:t>
        <a:bodyPr/>
        <a:lstStyle/>
        <a:p>
          <a:endParaRPr lang="fr-FR"/>
        </a:p>
      </dgm:t>
    </dgm:pt>
    <dgm:pt modelId="{8BCC625C-FAED-4FE0-939C-2800F610984B}">
      <dgm:prSet phldr="0"/>
      <dgm:spPr/>
      <dgm:t>
        <a:bodyPr/>
        <a:lstStyle/>
        <a:p>
          <a:pPr>
            <a:lnSpc>
              <a:spcPct val="100000"/>
            </a:lnSpc>
          </a:pPr>
          <a:r>
            <a:rPr lang="fr-FR" dirty="0"/>
            <a:t>Désinfecter les poignées de porte, les surfaces (volant, clés, levier de vitesse, boutons...) si c'est une voiture de prêt</a:t>
          </a:r>
        </a:p>
      </dgm:t>
    </dgm:pt>
    <dgm:pt modelId="{DE8C12CA-003D-4A7D-880A-9FAFDD3F7A8B}" type="parTrans" cxnId="{F3BA4EE5-1B71-4BC3-B346-2785766061C7}">
      <dgm:prSet/>
      <dgm:spPr/>
      <dgm:t>
        <a:bodyPr/>
        <a:lstStyle/>
        <a:p>
          <a:endParaRPr lang="fr-FR"/>
        </a:p>
      </dgm:t>
    </dgm:pt>
    <dgm:pt modelId="{9378D582-2A00-469C-A14F-1589D3BEBD81}" type="sibTrans" cxnId="{F3BA4EE5-1B71-4BC3-B346-2785766061C7}">
      <dgm:prSet/>
      <dgm:spPr/>
      <dgm:t>
        <a:bodyPr/>
        <a:lstStyle/>
        <a:p>
          <a:endParaRPr lang="fr-FR"/>
        </a:p>
      </dgm:t>
    </dgm:pt>
    <dgm:pt modelId="{A160DF95-39C4-4558-9FB7-7CBF222B7865}">
      <dgm:prSet phldr="0"/>
      <dgm:spPr/>
      <dgm:t>
        <a:bodyPr/>
        <a:lstStyle/>
        <a:p>
          <a:pPr>
            <a:lnSpc>
              <a:spcPct val="100000"/>
            </a:lnSpc>
          </a:pPr>
          <a:r>
            <a:rPr lang="fr-FR" dirty="0"/>
            <a:t>Ne pas toucher aux barres d'accroche du vélo </a:t>
          </a:r>
        </a:p>
      </dgm:t>
    </dgm:pt>
    <dgm:pt modelId="{8C24E00A-6E93-430D-A8F5-E440EF2FCB2E}" type="parTrans" cxnId="{E1E1734C-5FD6-4422-AF72-CE5BB47934FF}">
      <dgm:prSet/>
      <dgm:spPr/>
      <dgm:t>
        <a:bodyPr/>
        <a:lstStyle/>
        <a:p>
          <a:endParaRPr lang="fr-FR"/>
        </a:p>
      </dgm:t>
    </dgm:pt>
    <dgm:pt modelId="{0E1D39ED-178C-46C8-B57E-558D1D1E35F4}" type="sibTrans" cxnId="{E1E1734C-5FD6-4422-AF72-CE5BB47934FF}">
      <dgm:prSet/>
      <dgm:spPr/>
      <dgm:t>
        <a:bodyPr/>
        <a:lstStyle/>
        <a:p>
          <a:endParaRPr lang="fr-FR"/>
        </a:p>
      </dgm:t>
    </dgm:pt>
    <dgm:pt modelId="{4170E379-3BF0-4E36-8C72-CDEEC7264E5B}">
      <dgm:prSet phldr="0"/>
      <dgm:spPr/>
      <dgm:t>
        <a:bodyPr/>
        <a:lstStyle/>
        <a:p>
          <a:pPr>
            <a:lnSpc>
              <a:spcPct val="100000"/>
            </a:lnSpc>
          </a:pPr>
          <a:r>
            <a:rPr lang="fr-FR"/>
            <a:t>Ne rien toucher</a:t>
          </a:r>
        </a:p>
      </dgm:t>
    </dgm:pt>
    <dgm:pt modelId="{C28B9224-0062-4215-8CF5-0A2098F68406}" type="parTrans" cxnId="{D187012C-3A67-4B98-A44B-694261B39C7D}">
      <dgm:prSet/>
      <dgm:spPr/>
      <dgm:t>
        <a:bodyPr/>
        <a:lstStyle/>
        <a:p>
          <a:endParaRPr lang="fr-FR"/>
        </a:p>
      </dgm:t>
    </dgm:pt>
    <dgm:pt modelId="{3D377E4E-2CF1-4968-A476-004EA5FB4D3F}" type="sibTrans" cxnId="{D187012C-3A67-4B98-A44B-694261B39C7D}">
      <dgm:prSet/>
      <dgm:spPr/>
      <dgm:t>
        <a:bodyPr/>
        <a:lstStyle/>
        <a:p>
          <a:endParaRPr lang="fr-FR"/>
        </a:p>
      </dgm:t>
    </dgm:pt>
    <dgm:pt modelId="{306DB27A-E2F7-4B2A-BCE6-C22AF3CB777D}">
      <dgm:prSet phldr="0"/>
      <dgm:spPr/>
      <dgm:t>
        <a:bodyPr/>
        <a:lstStyle/>
        <a:p>
          <a:pPr>
            <a:lnSpc>
              <a:spcPct val="100000"/>
            </a:lnSpc>
          </a:pPr>
          <a:r>
            <a:rPr lang="fr-FR"/>
            <a:t>Ne pas se toucher le visage</a:t>
          </a:r>
        </a:p>
      </dgm:t>
    </dgm:pt>
    <dgm:pt modelId="{C1430DAC-6DF3-4CF6-8A61-5755D4B2D960}" type="parTrans" cxnId="{E9BF83E3-EC16-4174-AB13-67C78E6F8483}">
      <dgm:prSet/>
      <dgm:spPr/>
      <dgm:t>
        <a:bodyPr/>
        <a:lstStyle/>
        <a:p>
          <a:endParaRPr lang="fr-FR"/>
        </a:p>
      </dgm:t>
    </dgm:pt>
    <dgm:pt modelId="{0CB398AB-6A11-484C-9279-A78981C24E3B}" type="sibTrans" cxnId="{E9BF83E3-EC16-4174-AB13-67C78E6F8483}">
      <dgm:prSet/>
      <dgm:spPr/>
      <dgm:t>
        <a:bodyPr/>
        <a:lstStyle/>
        <a:p>
          <a:endParaRPr lang="fr-FR"/>
        </a:p>
      </dgm:t>
    </dgm:pt>
    <dgm:pt modelId="{9BB3C234-093F-47BE-A792-EA41F27563A0}">
      <dgm:prSet phldr="0"/>
      <dgm:spPr/>
      <dgm:t>
        <a:bodyPr/>
        <a:lstStyle/>
        <a:p>
          <a:pPr rtl="0">
            <a:lnSpc>
              <a:spcPct val="100000"/>
            </a:lnSpc>
          </a:pPr>
          <a:r>
            <a:rPr lang="fr-FR" dirty="0" smtClean="0"/>
            <a:t>désinfection </a:t>
          </a:r>
          <a:r>
            <a:rPr lang="fr-FR" dirty="0"/>
            <a:t>des mains au gel </a:t>
          </a:r>
          <a:r>
            <a:rPr lang="fr-FR" dirty="0" smtClean="0"/>
            <a:t>hydro alcoolique</a:t>
          </a:r>
          <a:endParaRPr lang="fr-FR" dirty="0"/>
        </a:p>
      </dgm:t>
    </dgm:pt>
    <dgm:pt modelId="{9AAF4FE6-E913-45F3-95DB-4DB84662E882}" type="parTrans" cxnId="{19D24972-CC31-4A25-B909-0DF07620450C}">
      <dgm:prSet/>
      <dgm:spPr/>
      <dgm:t>
        <a:bodyPr/>
        <a:lstStyle/>
        <a:p>
          <a:endParaRPr lang="fr-FR"/>
        </a:p>
      </dgm:t>
    </dgm:pt>
    <dgm:pt modelId="{CBF5BEE6-1DD6-46D5-A48E-6021C43875AE}" type="sibTrans" cxnId="{19D24972-CC31-4A25-B909-0DF07620450C}">
      <dgm:prSet/>
      <dgm:spPr/>
      <dgm:t>
        <a:bodyPr/>
        <a:lstStyle/>
        <a:p>
          <a:endParaRPr lang="fr-FR"/>
        </a:p>
      </dgm:t>
    </dgm:pt>
    <dgm:pt modelId="{A3B0F2B0-3E2F-46C1-8342-C37ED2659C8B}" type="pres">
      <dgm:prSet presAssocID="{BAB1CDF9-F999-4B22-9616-8CA85CFA469D}" presName="root" presStyleCnt="0">
        <dgm:presLayoutVars>
          <dgm:dir/>
          <dgm:resizeHandles val="exact"/>
        </dgm:presLayoutVars>
      </dgm:prSet>
      <dgm:spPr/>
      <dgm:t>
        <a:bodyPr/>
        <a:lstStyle/>
        <a:p>
          <a:endParaRPr lang="fr-FR"/>
        </a:p>
      </dgm:t>
    </dgm:pt>
    <dgm:pt modelId="{5C4FA4AF-3FDD-451E-AB4A-CE79EA6689AA}" type="pres">
      <dgm:prSet presAssocID="{0F7C557F-C740-435B-BF93-CA172B59309B}" presName="compNode" presStyleCnt="0"/>
      <dgm:spPr/>
    </dgm:pt>
    <dgm:pt modelId="{CEB0170F-615C-4AA5-AB8C-D6477464C41C}" type="pres">
      <dgm:prSet presAssocID="{0F7C557F-C740-435B-BF93-CA172B59309B}"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Car"/>
        </a:ext>
      </dgm:extLst>
    </dgm:pt>
    <dgm:pt modelId="{CC53DB26-6538-44FF-BDA2-49ED576E4D66}" type="pres">
      <dgm:prSet presAssocID="{0F7C557F-C740-435B-BF93-CA172B59309B}" presName="iconSpace" presStyleCnt="0"/>
      <dgm:spPr/>
    </dgm:pt>
    <dgm:pt modelId="{B4F603DC-6D33-43EE-B523-48BB6D435B6E}" type="pres">
      <dgm:prSet presAssocID="{0F7C557F-C740-435B-BF93-CA172B59309B}" presName="parTx" presStyleLbl="revTx" presStyleIdx="0" presStyleCnt="8">
        <dgm:presLayoutVars>
          <dgm:chMax val="0"/>
          <dgm:chPref val="0"/>
        </dgm:presLayoutVars>
      </dgm:prSet>
      <dgm:spPr/>
      <dgm:t>
        <a:bodyPr/>
        <a:lstStyle/>
        <a:p>
          <a:endParaRPr lang="fr-FR"/>
        </a:p>
      </dgm:t>
    </dgm:pt>
    <dgm:pt modelId="{C1C79DA4-DD79-4C1A-A6C5-DAE5353CFC98}" type="pres">
      <dgm:prSet presAssocID="{0F7C557F-C740-435B-BF93-CA172B59309B}" presName="txSpace" presStyleCnt="0"/>
      <dgm:spPr/>
    </dgm:pt>
    <dgm:pt modelId="{A95F4D05-C667-4B96-8963-A571DDEC387E}" type="pres">
      <dgm:prSet presAssocID="{0F7C557F-C740-435B-BF93-CA172B59309B}" presName="desTx" presStyleLbl="revTx" presStyleIdx="1" presStyleCnt="8">
        <dgm:presLayoutVars/>
      </dgm:prSet>
      <dgm:spPr/>
      <dgm:t>
        <a:bodyPr/>
        <a:lstStyle/>
        <a:p>
          <a:endParaRPr lang="fr-FR"/>
        </a:p>
      </dgm:t>
    </dgm:pt>
    <dgm:pt modelId="{B62D035C-846F-4BE3-8B3E-F2FBB623DB0A}" type="pres">
      <dgm:prSet presAssocID="{610449FC-E490-4FC9-BD56-1A4815AEAA73}" presName="sibTrans" presStyleCnt="0"/>
      <dgm:spPr/>
    </dgm:pt>
    <dgm:pt modelId="{DFD5C764-26C0-459E-9478-49E7D08EDB9C}" type="pres">
      <dgm:prSet presAssocID="{F9F0F45E-0973-4D99-94E3-9A2E72E23A01}" presName="compNode" presStyleCnt="0"/>
      <dgm:spPr/>
    </dgm:pt>
    <dgm:pt modelId="{5102FA53-CD2A-4CAB-9FE1-0EE9201C94D8}" type="pres">
      <dgm:prSet presAssocID="{F9F0F45E-0973-4D99-94E3-9A2E72E23A01}"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Bike"/>
        </a:ext>
      </dgm:extLst>
    </dgm:pt>
    <dgm:pt modelId="{06EBD83A-F286-44EE-93F7-77152B45E52D}" type="pres">
      <dgm:prSet presAssocID="{F9F0F45E-0973-4D99-94E3-9A2E72E23A01}" presName="iconSpace" presStyleCnt="0"/>
      <dgm:spPr/>
    </dgm:pt>
    <dgm:pt modelId="{58E63BDA-FC8E-4A92-A28F-39AA451FD4D5}" type="pres">
      <dgm:prSet presAssocID="{F9F0F45E-0973-4D99-94E3-9A2E72E23A01}" presName="parTx" presStyleLbl="revTx" presStyleIdx="2" presStyleCnt="8">
        <dgm:presLayoutVars>
          <dgm:chMax val="0"/>
          <dgm:chPref val="0"/>
        </dgm:presLayoutVars>
      </dgm:prSet>
      <dgm:spPr/>
      <dgm:t>
        <a:bodyPr/>
        <a:lstStyle/>
        <a:p>
          <a:endParaRPr lang="fr-FR"/>
        </a:p>
      </dgm:t>
    </dgm:pt>
    <dgm:pt modelId="{0F951E03-D333-46E5-BBAE-0E052EE17F0C}" type="pres">
      <dgm:prSet presAssocID="{F9F0F45E-0973-4D99-94E3-9A2E72E23A01}" presName="txSpace" presStyleCnt="0"/>
      <dgm:spPr/>
    </dgm:pt>
    <dgm:pt modelId="{88E36AE1-42A5-4398-A11D-BCA9994476B1}" type="pres">
      <dgm:prSet presAssocID="{F9F0F45E-0973-4D99-94E3-9A2E72E23A01}" presName="desTx" presStyleLbl="revTx" presStyleIdx="3" presStyleCnt="8">
        <dgm:presLayoutVars/>
      </dgm:prSet>
      <dgm:spPr/>
      <dgm:t>
        <a:bodyPr/>
        <a:lstStyle/>
        <a:p>
          <a:endParaRPr lang="fr-FR"/>
        </a:p>
      </dgm:t>
    </dgm:pt>
    <dgm:pt modelId="{F4FA0E4E-2649-49FE-810F-840081F24EE8}" type="pres">
      <dgm:prSet presAssocID="{593DF049-B445-429C-BCEE-F14F3E126CA0}" presName="sibTrans" presStyleCnt="0"/>
      <dgm:spPr/>
    </dgm:pt>
    <dgm:pt modelId="{8F02479E-78FE-4CD2-8D3E-048A36E5EAE7}" type="pres">
      <dgm:prSet presAssocID="{1CDD13AB-8961-43FF-A2CC-37C02087FCFB}" presName="compNode" presStyleCnt="0"/>
      <dgm:spPr/>
    </dgm:pt>
    <dgm:pt modelId="{83C71D6D-13BA-4225-80E0-99DE735761D0}" type="pres">
      <dgm:prSet presAssocID="{1CDD13AB-8961-43FF-A2CC-37C02087FCFB}"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fr-FR"/>
        </a:p>
      </dgm:t>
      <dgm:extLst>
        <a:ext uri="{E40237B7-FDA0-4F09-8148-C483321AD2D9}">
          <dgm14:cNvPr xmlns:dgm14="http://schemas.microsoft.com/office/drawing/2010/diagram" id="0" name="" descr="Walk"/>
        </a:ext>
      </dgm:extLst>
    </dgm:pt>
    <dgm:pt modelId="{F66B956C-A721-47AF-A93F-9D1E388A0AFF}" type="pres">
      <dgm:prSet presAssocID="{1CDD13AB-8961-43FF-A2CC-37C02087FCFB}" presName="iconSpace" presStyleCnt="0"/>
      <dgm:spPr/>
    </dgm:pt>
    <dgm:pt modelId="{21B4A7C7-D5BF-42F3-9C46-CE73D168CA04}" type="pres">
      <dgm:prSet presAssocID="{1CDD13AB-8961-43FF-A2CC-37C02087FCFB}" presName="parTx" presStyleLbl="revTx" presStyleIdx="4" presStyleCnt="8">
        <dgm:presLayoutVars>
          <dgm:chMax val="0"/>
          <dgm:chPref val="0"/>
        </dgm:presLayoutVars>
      </dgm:prSet>
      <dgm:spPr/>
      <dgm:t>
        <a:bodyPr/>
        <a:lstStyle/>
        <a:p>
          <a:endParaRPr lang="fr-FR"/>
        </a:p>
      </dgm:t>
    </dgm:pt>
    <dgm:pt modelId="{71DEED31-E808-4E25-B58F-8B82CD976B74}" type="pres">
      <dgm:prSet presAssocID="{1CDD13AB-8961-43FF-A2CC-37C02087FCFB}" presName="txSpace" presStyleCnt="0"/>
      <dgm:spPr/>
    </dgm:pt>
    <dgm:pt modelId="{A9BBDCC6-45B3-4626-A25A-74544DD71D06}" type="pres">
      <dgm:prSet presAssocID="{1CDD13AB-8961-43FF-A2CC-37C02087FCFB}" presName="desTx" presStyleLbl="revTx" presStyleIdx="5" presStyleCnt="8">
        <dgm:presLayoutVars/>
      </dgm:prSet>
      <dgm:spPr/>
      <dgm:t>
        <a:bodyPr/>
        <a:lstStyle/>
        <a:p>
          <a:endParaRPr lang="fr-FR"/>
        </a:p>
      </dgm:t>
    </dgm:pt>
    <dgm:pt modelId="{16E8D4CC-6AAA-414A-AE85-28C0569E6AD6}" type="pres">
      <dgm:prSet presAssocID="{A737CE03-7D1E-4951-8823-9ECD33E93195}" presName="sibTrans" presStyleCnt="0"/>
      <dgm:spPr/>
    </dgm:pt>
    <dgm:pt modelId="{84FECB80-0C4F-4CF9-9E17-BCFC1ABB9C5B}" type="pres">
      <dgm:prSet presAssocID="{262C5E5C-7206-4028-88E6-2A2834E63F6E}" presName="compNode" presStyleCnt="0"/>
      <dgm:spPr/>
    </dgm:pt>
    <dgm:pt modelId="{D3A26399-E765-4EDF-8F8A-36FA472404AC}" type="pres">
      <dgm:prSet presAssocID="{262C5E5C-7206-4028-88E6-2A2834E63F6E}"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fr-FR"/>
        </a:p>
      </dgm:t>
      <dgm:extLst>
        <a:ext uri="{E40237B7-FDA0-4F09-8148-C483321AD2D9}">
          <dgm14:cNvPr xmlns:dgm14="http://schemas.microsoft.com/office/drawing/2010/diagram" id="0" name="" descr="Train"/>
        </a:ext>
      </dgm:extLst>
    </dgm:pt>
    <dgm:pt modelId="{50009846-BB4D-4296-8B96-D45A806A7489}" type="pres">
      <dgm:prSet presAssocID="{262C5E5C-7206-4028-88E6-2A2834E63F6E}" presName="iconSpace" presStyleCnt="0"/>
      <dgm:spPr/>
    </dgm:pt>
    <dgm:pt modelId="{28FC7C9F-3A09-4C6D-8777-7ACDE54FC819}" type="pres">
      <dgm:prSet presAssocID="{262C5E5C-7206-4028-88E6-2A2834E63F6E}" presName="parTx" presStyleLbl="revTx" presStyleIdx="6" presStyleCnt="8">
        <dgm:presLayoutVars>
          <dgm:chMax val="0"/>
          <dgm:chPref val="0"/>
        </dgm:presLayoutVars>
      </dgm:prSet>
      <dgm:spPr/>
      <dgm:t>
        <a:bodyPr/>
        <a:lstStyle/>
        <a:p>
          <a:endParaRPr lang="fr-FR"/>
        </a:p>
      </dgm:t>
    </dgm:pt>
    <dgm:pt modelId="{A9F8C71A-0C42-4CEF-9B07-6025EA010FBE}" type="pres">
      <dgm:prSet presAssocID="{262C5E5C-7206-4028-88E6-2A2834E63F6E}" presName="txSpace" presStyleCnt="0"/>
      <dgm:spPr/>
    </dgm:pt>
    <dgm:pt modelId="{3BE12052-742A-4D9B-AD27-4F0D2980BA00}" type="pres">
      <dgm:prSet presAssocID="{262C5E5C-7206-4028-88E6-2A2834E63F6E}" presName="desTx" presStyleLbl="revTx" presStyleIdx="7" presStyleCnt="8">
        <dgm:presLayoutVars/>
      </dgm:prSet>
      <dgm:spPr/>
      <dgm:t>
        <a:bodyPr/>
        <a:lstStyle/>
        <a:p>
          <a:endParaRPr lang="fr-FR"/>
        </a:p>
      </dgm:t>
    </dgm:pt>
  </dgm:ptLst>
  <dgm:cxnLst>
    <dgm:cxn modelId="{E1E1734C-5FD6-4422-AF72-CE5BB47934FF}" srcId="{F9F0F45E-0973-4D99-94E3-9A2E72E23A01}" destId="{A160DF95-39C4-4558-9FB7-7CBF222B7865}" srcOrd="1" destOrd="0" parTransId="{8C24E00A-6E93-430D-A8F5-E440EF2FCB2E}" sibTransId="{0E1D39ED-178C-46C8-B57E-558D1D1E35F4}"/>
    <dgm:cxn modelId="{E55CC4AA-D514-4EB6-9CDB-B174E2BC54E2}" type="presOf" srcId="{9BB3C234-093F-47BE-A792-EA41F27563A0}" destId="{3BE12052-742A-4D9B-AD27-4F0D2980BA00}" srcOrd="0" destOrd="2" presId="urn:microsoft.com/office/officeart/2018/2/layout/IconLabelDescriptionList"/>
    <dgm:cxn modelId="{19D24972-CC31-4A25-B909-0DF07620450C}" srcId="{262C5E5C-7206-4028-88E6-2A2834E63F6E}" destId="{9BB3C234-093F-47BE-A792-EA41F27563A0}" srcOrd="2" destOrd="0" parTransId="{9AAF4FE6-E913-45F3-95DB-4DB84662E882}" sibTransId="{CBF5BEE6-1DD6-46D5-A48E-6021C43875AE}"/>
    <dgm:cxn modelId="{25AA08D3-C9F3-42DB-95D4-630E2AB6687B}" srcId="{BAB1CDF9-F999-4B22-9616-8CA85CFA469D}" destId="{1CDD13AB-8961-43FF-A2CC-37C02087FCFB}" srcOrd="2" destOrd="0" parTransId="{37F61FD7-8BC3-4D4E-9180-FC9869E3CA93}" sibTransId="{A737CE03-7D1E-4951-8823-9ECD33E93195}"/>
    <dgm:cxn modelId="{45FAB108-151B-480B-B774-14F3F7A87090}" srcId="{F9F0F45E-0973-4D99-94E3-9A2E72E23A01}" destId="{C3CD55A1-AC1E-4A40-8762-CA390625B557}" srcOrd="0" destOrd="0" parTransId="{60E768A2-8FDF-479F-BB16-867EAFA09545}" sibTransId="{69CAEABE-B793-4577-93BB-69F9A226EB11}"/>
    <dgm:cxn modelId="{79442B70-6A2A-45E4-9A6B-FEEC8EB5F7AD}" type="presOf" srcId="{8BCC625C-FAED-4FE0-939C-2800F610984B}" destId="{A95F4D05-C667-4B96-8963-A571DDEC387E}" srcOrd="0" destOrd="0" presId="urn:microsoft.com/office/officeart/2018/2/layout/IconLabelDescriptionList"/>
    <dgm:cxn modelId="{6F465866-CF1E-44E3-B323-A5326AF014FF}" type="presOf" srcId="{1CDD13AB-8961-43FF-A2CC-37C02087FCFB}" destId="{21B4A7C7-D5BF-42F3-9C46-CE73D168CA04}" srcOrd="0" destOrd="0" presId="urn:microsoft.com/office/officeart/2018/2/layout/IconLabelDescriptionList"/>
    <dgm:cxn modelId="{B3BDB7A6-A886-4FD8-B691-BDC9163F6D65}" type="presOf" srcId="{C3CD55A1-AC1E-4A40-8762-CA390625B557}" destId="{88E36AE1-42A5-4398-A11D-BCA9994476B1}" srcOrd="0" destOrd="0" presId="urn:microsoft.com/office/officeart/2018/2/layout/IconLabelDescriptionList"/>
    <dgm:cxn modelId="{EC3F4D16-6156-40B0-A79D-CCCCDA331C41}" type="presOf" srcId="{42319412-0076-4BD7-8EED-6256A5EE5173}" destId="{3BE12052-742A-4D9B-AD27-4F0D2980BA00}" srcOrd="0" destOrd="1" presId="urn:microsoft.com/office/officeart/2018/2/layout/IconLabelDescriptionList"/>
    <dgm:cxn modelId="{7F2E41A8-75EE-40F4-B9F1-0FD838A592C5}" type="presOf" srcId="{A160DF95-39C4-4558-9FB7-7CBF222B7865}" destId="{88E36AE1-42A5-4398-A11D-BCA9994476B1}" srcOrd="0" destOrd="1" presId="urn:microsoft.com/office/officeart/2018/2/layout/IconLabelDescriptionList"/>
    <dgm:cxn modelId="{C0C2A2AC-4A5F-455C-A502-E4FCEFDCFB50}" srcId="{BAB1CDF9-F999-4B22-9616-8CA85CFA469D}" destId="{F9F0F45E-0973-4D99-94E3-9A2E72E23A01}" srcOrd="1" destOrd="0" parTransId="{4DF6DB48-718F-459D-BC97-58370F11A0E4}" sibTransId="{593DF049-B445-429C-BCEE-F14F3E126CA0}"/>
    <dgm:cxn modelId="{01DEE07C-6B1A-47F3-AE93-E4A6536C296F}" type="presOf" srcId="{BAB1CDF9-F999-4B22-9616-8CA85CFA469D}" destId="{A3B0F2B0-3E2F-46C1-8342-C37ED2659C8B}" srcOrd="0" destOrd="0" presId="urn:microsoft.com/office/officeart/2018/2/layout/IconLabelDescriptionList"/>
    <dgm:cxn modelId="{537C80D9-7690-4AAD-9C10-9BBAB057FBEF}" type="presOf" srcId="{0F7C557F-C740-435B-BF93-CA172B59309B}" destId="{B4F603DC-6D33-43EE-B523-48BB6D435B6E}" srcOrd="0" destOrd="0" presId="urn:microsoft.com/office/officeart/2018/2/layout/IconLabelDescriptionList"/>
    <dgm:cxn modelId="{8195A782-3C08-4BDD-BC12-D65592D0F949}" srcId="{1CDD13AB-8961-43FF-A2CC-37C02087FCFB}" destId="{EF518FEC-26D2-480B-A593-955242622F56}" srcOrd="0" destOrd="0" parTransId="{3AC108EF-8C1E-4586-A177-C025E6D32659}" sibTransId="{F907DF41-4437-4703-9DB2-9F28689331AC}"/>
    <dgm:cxn modelId="{D187012C-3A67-4B98-A44B-694261B39C7D}" srcId="{1CDD13AB-8961-43FF-A2CC-37C02087FCFB}" destId="{4170E379-3BF0-4E36-8C72-CDEEC7264E5B}" srcOrd="1" destOrd="0" parTransId="{C28B9224-0062-4215-8CF5-0A2098F68406}" sibTransId="{3D377E4E-2CF1-4968-A476-004EA5FB4D3F}"/>
    <dgm:cxn modelId="{BC1C1D66-509B-4249-B9E0-C681683B89E7}" type="presOf" srcId="{4170E379-3BF0-4E36-8C72-CDEEC7264E5B}" destId="{A9BBDCC6-45B3-4626-A25A-74544DD71D06}" srcOrd="0" destOrd="1" presId="urn:microsoft.com/office/officeart/2018/2/layout/IconLabelDescriptionList"/>
    <dgm:cxn modelId="{F3BA4EE5-1B71-4BC3-B346-2785766061C7}" srcId="{0F7C557F-C740-435B-BF93-CA172B59309B}" destId="{8BCC625C-FAED-4FE0-939C-2800F610984B}" srcOrd="0" destOrd="0" parTransId="{DE8C12CA-003D-4A7D-880A-9FAFDD3F7A8B}" sibTransId="{9378D582-2A00-469C-A14F-1589D3BEBD81}"/>
    <dgm:cxn modelId="{EF2DFA5D-0502-4FAC-B10B-DE2BA3B509E4}" srcId="{BAB1CDF9-F999-4B22-9616-8CA85CFA469D}" destId="{262C5E5C-7206-4028-88E6-2A2834E63F6E}" srcOrd="3" destOrd="0" parTransId="{A5F3DD8E-12A3-4FAD-89DA-0038168C00C3}" sibTransId="{ADBF504F-208A-4EC8-B104-D51EDA37B39B}"/>
    <dgm:cxn modelId="{DB99D9DA-5775-4B63-979C-3CCE0C59160E}" type="presOf" srcId="{262C5E5C-7206-4028-88E6-2A2834E63F6E}" destId="{28FC7C9F-3A09-4C6D-8777-7ACDE54FC819}" srcOrd="0" destOrd="0" presId="urn:microsoft.com/office/officeart/2018/2/layout/IconLabelDescriptionList"/>
    <dgm:cxn modelId="{C9FF4933-5378-4304-93A8-30EE6F26151D}" type="presOf" srcId="{306DB27A-E2F7-4B2A-BCE6-C22AF3CB777D}" destId="{3BE12052-742A-4D9B-AD27-4F0D2980BA00}" srcOrd="0" destOrd="0" presId="urn:microsoft.com/office/officeart/2018/2/layout/IconLabelDescriptionList"/>
    <dgm:cxn modelId="{DC2496CA-86F8-4E72-AA16-85EED59EC0E8}" srcId="{BAB1CDF9-F999-4B22-9616-8CA85CFA469D}" destId="{0F7C557F-C740-435B-BF93-CA172B59309B}" srcOrd="0" destOrd="0" parTransId="{B2944184-905C-419C-BE8F-DA3D6B497BE9}" sibTransId="{610449FC-E490-4FC9-BD56-1A4815AEAA73}"/>
    <dgm:cxn modelId="{DBE8E834-09E5-4526-9B89-1FE159640F42}" srcId="{262C5E5C-7206-4028-88E6-2A2834E63F6E}" destId="{42319412-0076-4BD7-8EED-6256A5EE5173}" srcOrd="1" destOrd="0" parTransId="{50C52B51-AF14-4440-BC14-49DB900F0884}" sibTransId="{FB632A8C-2131-40B1-ADAA-68F4FB8BAFE9}"/>
    <dgm:cxn modelId="{E9BF83E3-EC16-4174-AB13-67C78E6F8483}" srcId="{262C5E5C-7206-4028-88E6-2A2834E63F6E}" destId="{306DB27A-E2F7-4B2A-BCE6-C22AF3CB777D}" srcOrd="0" destOrd="0" parTransId="{C1430DAC-6DF3-4CF6-8A61-5755D4B2D960}" sibTransId="{0CB398AB-6A11-484C-9279-A78981C24E3B}"/>
    <dgm:cxn modelId="{0CC4F141-5662-47BF-A8A6-5BE93C2BB2B4}" type="presOf" srcId="{EF518FEC-26D2-480B-A593-955242622F56}" destId="{A9BBDCC6-45B3-4626-A25A-74544DD71D06}" srcOrd="0" destOrd="0" presId="urn:microsoft.com/office/officeart/2018/2/layout/IconLabelDescriptionList"/>
    <dgm:cxn modelId="{680241FD-313E-4FD5-920C-FFA387DAF50B}" type="presOf" srcId="{F9F0F45E-0973-4D99-94E3-9A2E72E23A01}" destId="{58E63BDA-FC8E-4A92-A28F-39AA451FD4D5}" srcOrd="0" destOrd="0" presId="urn:microsoft.com/office/officeart/2018/2/layout/IconLabelDescriptionList"/>
    <dgm:cxn modelId="{121F39AC-DE9B-42FB-82E6-AAE49DE76CCC}" type="presParOf" srcId="{A3B0F2B0-3E2F-46C1-8342-C37ED2659C8B}" destId="{5C4FA4AF-3FDD-451E-AB4A-CE79EA6689AA}" srcOrd="0" destOrd="0" presId="urn:microsoft.com/office/officeart/2018/2/layout/IconLabelDescriptionList"/>
    <dgm:cxn modelId="{94FF7E6A-0707-4544-A0E6-C85E70E4075F}" type="presParOf" srcId="{5C4FA4AF-3FDD-451E-AB4A-CE79EA6689AA}" destId="{CEB0170F-615C-4AA5-AB8C-D6477464C41C}" srcOrd="0" destOrd="0" presId="urn:microsoft.com/office/officeart/2018/2/layout/IconLabelDescriptionList"/>
    <dgm:cxn modelId="{CA58D767-C38B-4EAE-839D-9041DD766365}" type="presParOf" srcId="{5C4FA4AF-3FDD-451E-AB4A-CE79EA6689AA}" destId="{CC53DB26-6538-44FF-BDA2-49ED576E4D66}" srcOrd="1" destOrd="0" presId="urn:microsoft.com/office/officeart/2018/2/layout/IconLabelDescriptionList"/>
    <dgm:cxn modelId="{C28C73FF-79CA-4D6C-B2D9-CA377DF90F88}" type="presParOf" srcId="{5C4FA4AF-3FDD-451E-AB4A-CE79EA6689AA}" destId="{B4F603DC-6D33-43EE-B523-48BB6D435B6E}" srcOrd="2" destOrd="0" presId="urn:microsoft.com/office/officeart/2018/2/layout/IconLabelDescriptionList"/>
    <dgm:cxn modelId="{545552B2-1759-42C3-9433-97C6FAE7E665}" type="presParOf" srcId="{5C4FA4AF-3FDD-451E-AB4A-CE79EA6689AA}" destId="{C1C79DA4-DD79-4C1A-A6C5-DAE5353CFC98}" srcOrd="3" destOrd="0" presId="urn:microsoft.com/office/officeart/2018/2/layout/IconLabelDescriptionList"/>
    <dgm:cxn modelId="{DD1F7DD6-C164-4E1B-80C4-89AAB5C044C9}" type="presParOf" srcId="{5C4FA4AF-3FDD-451E-AB4A-CE79EA6689AA}" destId="{A95F4D05-C667-4B96-8963-A571DDEC387E}" srcOrd="4" destOrd="0" presId="urn:microsoft.com/office/officeart/2018/2/layout/IconLabelDescriptionList"/>
    <dgm:cxn modelId="{6DE2AF4C-60E9-4E50-BF7B-A70C7D41FA49}" type="presParOf" srcId="{A3B0F2B0-3E2F-46C1-8342-C37ED2659C8B}" destId="{B62D035C-846F-4BE3-8B3E-F2FBB623DB0A}" srcOrd="1" destOrd="0" presId="urn:microsoft.com/office/officeart/2018/2/layout/IconLabelDescriptionList"/>
    <dgm:cxn modelId="{526991D4-1F25-4F7A-A16D-704767981CB0}" type="presParOf" srcId="{A3B0F2B0-3E2F-46C1-8342-C37ED2659C8B}" destId="{DFD5C764-26C0-459E-9478-49E7D08EDB9C}" srcOrd="2" destOrd="0" presId="urn:microsoft.com/office/officeart/2018/2/layout/IconLabelDescriptionList"/>
    <dgm:cxn modelId="{2E3DF826-55F9-4EC0-B5ED-F624A6A632F5}" type="presParOf" srcId="{DFD5C764-26C0-459E-9478-49E7D08EDB9C}" destId="{5102FA53-CD2A-4CAB-9FE1-0EE9201C94D8}" srcOrd="0" destOrd="0" presId="urn:microsoft.com/office/officeart/2018/2/layout/IconLabelDescriptionList"/>
    <dgm:cxn modelId="{D221665B-6256-418C-9C87-AE779AC584E0}" type="presParOf" srcId="{DFD5C764-26C0-459E-9478-49E7D08EDB9C}" destId="{06EBD83A-F286-44EE-93F7-77152B45E52D}" srcOrd="1" destOrd="0" presId="urn:microsoft.com/office/officeart/2018/2/layout/IconLabelDescriptionList"/>
    <dgm:cxn modelId="{C81A882D-64BC-40C7-A56C-69F191AE4850}" type="presParOf" srcId="{DFD5C764-26C0-459E-9478-49E7D08EDB9C}" destId="{58E63BDA-FC8E-4A92-A28F-39AA451FD4D5}" srcOrd="2" destOrd="0" presId="urn:microsoft.com/office/officeart/2018/2/layout/IconLabelDescriptionList"/>
    <dgm:cxn modelId="{B9C19B20-C441-44C8-8719-6CD9914A2FB4}" type="presParOf" srcId="{DFD5C764-26C0-459E-9478-49E7D08EDB9C}" destId="{0F951E03-D333-46E5-BBAE-0E052EE17F0C}" srcOrd="3" destOrd="0" presId="urn:microsoft.com/office/officeart/2018/2/layout/IconLabelDescriptionList"/>
    <dgm:cxn modelId="{4D15CD50-7B16-404A-90AF-619F32016A22}" type="presParOf" srcId="{DFD5C764-26C0-459E-9478-49E7D08EDB9C}" destId="{88E36AE1-42A5-4398-A11D-BCA9994476B1}" srcOrd="4" destOrd="0" presId="urn:microsoft.com/office/officeart/2018/2/layout/IconLabelDescriptionList"/>
    <dgm:cxn modelId="{98116650-C967-4EE3-B3A6-3CBD37C2B65A}" type="presParOf" srcId="{A3B0F2B0-3E2F-46C1-8342-C37ED2659C8B}" destId="{F4FA0E4E-2649-49FE-810F-840081F24EE8}" srcOrd="3" destOrd="0" presId="urn:microsoft.com/office/officeart/2018/2/layout/IconLabelDescriptionList"/>
    <dgm:cxn modelId="{CD8936B1-BBBE-4E37-BC4C-B678F59E8F66}" type="presParOf" srcId="{A3B0F2B0-3E2F-46C1-8342-C37ED2659C8B}" destId="{8F02479E-78FE-4CD2-8D3E-048A36E5EAE7}" srcOrd="4" destOrd="0" presId="urn:microsoft.com/office/officeart/2018/2/layout/IconLabelDescriptionList"/>
    <dgm:cxn modelId="{22FF26A9-9D8A-49AA-ABAA-ED6C32E6AF1D}" type="presParOf" srcId="{8F02479E-78FE-4CD2-8D3E-048A36E5EAE7}" destId="{83C71D6D-13BA-4225-80E0-99DE735761D0}" srcOrd="0" destOrd="0" presId="urn:microsoft.com/office/officeart/2018/2/layout/IconLabelDescriptionList"/>
    <dgm:cxn modelId="{7356559A-1446-4757-B194-D66D6A695BB0}" type="presParOf" srcId="{8F02479E-78FE-4CD2-8D3E-048A36E5EAE7}" destId="{F66B956C-A721-47AF-A93F-9D1E388A0AFF}" srcOrd="1" destOrd="0" presId="urn:microsoft.com/office/officeart/2018/2/layout/IconLabelDescriptionList"/>
    <dgm:cxn modelId="{9BCFF63C-10D7-4807-923A-C7418538C494}" type="presParOf" srcId="{8F02479E-78FE-4CD2-8D3E-048A36E5EAE7}" destId="{21B4A7C7-D5BF-42F3-9C46-CE73D168CA04}" srcOrd="2" destOrd="0" presId="urn:microsoft.com/office/officeart/2018/2/layout/IconLabelDescriptionList"/>
    <dgm:cxn modelId="{79B95F65-B806-4D4D-B754-46541FCA55FB}" type="presParOf" srcId="{8F02479E-78FE-4CD2-8D3E-048A36E5EAE7}" destId="{71DEED31-E808-4E25-B58F-8B82CD976B74}" srcOrd="3" destOrd="0" presId="urn:microsoft.com/office/officeart/2018/2/layout/IconLabelDescriptionList"/>
    <dgm:cxn modelId="{0CB9BD39-C01B-490E-BE4E-5951DCAA9923}" type="presParOf" srcId="{8F02479E-78FE-4CD2-8D3E-048A36E5EAE7}" destId="{A9BBDCC6-45B3-4626-A25A-74544DD71D06}" srcOrd="4" destOrd="0" presId="urn:microsoft.com/office/officeart/2018/2/layout/IconLabelDescriptionList"/>
    <dgm:cxn modelId="{FC5504C9-03D4-45B6-8CC4-F42E7E5BEE18}" type="presParOf" srcId="{A3B0F2B0-3E2F-46C1-8342-C37ED2659C8B}" destId="{16E8D4CC-6AAA-414A-AE85-28C0569E6AD6}" srcOrd="5" destOrd="0" presId="urn:microsoft.com/office/officeart/2018/2/layout/IconLabelDescriptionList"/>
    <dgm:cxn modelId="{25DC7C7C-EBC9-4415-81AA-3D2EA4C34BA0}" type="presParOf" srcId="{A3B0F2B0-3E2F-46C1-8342-C37ED2659C8B}" destId="{84FECB80-0C4F-4CF9-9E17-BCFC1ABB9C5B}" srcOrd="6" destOrd="0" presId="urn:microsoft.com/office/officeart/2018/2/layout/IconLabelDescriptionList"/>
    <dgm:cxn modelId="{64B3DD3C-72CE-459E-B25B-008B411DAF27}" type="presParOf" srcId="{84FECB80-0C4F-4CF9-9E17-BCFC1ABB9C5B}" destId="{D3A26399-E765-4EDF-8F8A-36FA472404AC}" srcOrd="0" destOrd="0" presId="urn:microsoft.com/office/officeart/2018/2/layout/IconLabelDescriptionList"/>
    <dgm:cxn modelId="{54880152-E790-421A-89F5-003A41428BD7}" type="presParOf" srcId="{84FECB80-0C4F-4CF9-9E17-BCFC1ABB9C5B}" destId="{50009846-BB4D-4296-8B96-D45A806A7489}" srcOrd="1" destOrd="0" presId="urn:microsoft.com/office/officeart/2018/2/layout/IconLabelDescriptionList"/>
    <dgm:cxn modelId="{10BB635E-C100-4433-A22A-DB2AA54F9A21}" type="presParOf" srcId="{84FECB80-0C4F-4CF9-9E17-BCFC1ABB9C5B}" destId="{28FC7C9F-3A09-4C6D-8777-7ACDE54FC819}" srcOrd="2" destOrd="0" presId="urn:microsoft.com/office/officeart/2018/2/layout/IconLabelDescriptionList"/>
    <dgm:cxn modelId="{3E153A64-A0AD-4584-B7FD-E6F38E66BBB7}" type="presParOf" srcId="{84FECB80-0C4F-4CF9-9E17-BCFC1ABB9C5B}" destId="{A9F8C71A-0C42-4CEF-9B07-6025EA010FBE}" srcOrd="3" destOrd="0" presId="urn:microsoft.com/office/officeart/2018/2/layout/IconLabelDescriptionList"/>
    <dgm:cxn modelId="{60CE5824-35C4-4D35-8B65-378BE0657C90}" type="presParOf" srcId="{84FECB80-0C4F-4CF9-9E17-BCFC1ABB9C5B}" destId="{3BE12052-742A-4D9B-AD27-4F0D2980BA00}"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B1CDF9-F999-4B22-9616-8CA85CFA469D}" type="doc">
      <dgm:prSet loTypeId="urn:microsoft.com/office/officeart/2018/2/layout/IconCircleList" loCatId="icon" qsTypeId="urn:microsoft.com/office/officeart/2005/8/quickstyle/simple1" qsCatId="simple" csTypeId="urn:microsoft.com/office/officeart/2005/8/colors/accent3_2" csCatId="accent3" phldr="1"/>
      <dgm:spPr/>
      <dgm:t>
        <a:bodyPr/>
        <a:lstStyle/>
        <a:p>
          <a:endParaRPr lang="fr-FR"/>
        </a:p>
      </dgm:t>
    </dgm:pt>
    <dgm:pt modelId="{0F7C557F-C740-435B-BF93-CA172B59309B}">
      <dgm:prSet/>
      <dgm:spPr/>
      <dgm:t>
        <a:bodyPr/>
        <a:lstStyle/>
        <a:p>
          <a:pPr>
            <a:lnSpc>
              <a:spcPct val="100000"/>
            </a:lnSpc>
          </a:pPr>
          <a:r>
            <a:rPr lang="fr-FR" dirty="0">
              <a:latin typeface="Arial"/>
            </a:rPr>
            <a:t>Enlever son</a:t>
          </a:r>
          <a:r>
            <a:rPr lang="fr-FR" b="1" i="0" u="none" strike="noStrike" cap="none" baseline="0" noProof="0" dirty="0">
              <a:latin typeface="Arial"/>
              <a:cs typeface="Arial"/>
            </a:rPr>
            <a:t> </a:t>
          </a:r>
          <a:r>
            <a:rPr lang="fr-FR" b="0" i="0" u="none" strike="noStrike" cap="none" baseline="0" noProof="0" dirty="0">
              <a:latin typeface="Arial"/>
              <a:cs typeface="Arial"/>
            </a:rPr>
            <a:t>masque et le poser soigneusement</a:t>
          </a:r>
          <a:endParaRPr lang="fr-FR" b="0" dirty="0"/>
        </a:p>
      </dgm:t>
    </dgm:pt>
    <dgm:pt modelId="{B2944184-905C-419C-BE8F-DA3D6B497BE9}" type="parTrans" cxnId="{DC2496CA-86F8-4E72-AA16-85EED59EC0E8}">
      <dgm:prSet/>
      <dgm:spPr/>
      <dgm:t>
        <a:bodyPr/>
        <a:lstStyle/>
        <a:p>
          <a:endParaRPr lang="fr-FR"/>
        </a:p>
      </dgm:t>
    </dgm:pt>
    <dgm:pt modelId="{610449FC-E490-4FC9-BD56-1A4815AEAA73}" type="sibTrans" cxnId="{DC2496CA-86F8-4E72-AA16-85EED59EC0E8}">
      <dgm:prSet/>
      <dgm:spPr/>
      <dgm:t>
        <a:bodyPr/>
        <a:lstStyle/>
        <a:p>
          <a:pPr>
            <a:lnSpc>
              <a:spcPct val="100000"/>
            </a:lnSpc>
          </a:pPr>
          <a:endParaRPr lang="fr-FR"/>
        </a:p>
      </dgm:t>
    </dgm:pt>
    <dgm:pt modelId="{F9F0F45E-0973-4D99-94E3-9A2E72E23A01}">
      <dgm:prSet/>
      <dgm:spPr/>
      <dgm:t>
        <a:bodyPr/>
        <a:lstStyle/>
        <a:p>
          <a:pPr>
            <a:lnSpc>
              <a:spcPct val="100000"/>
            </a:lnSpc>
          </a:pPr>
          <a:r>
            <a:rPr lang="fr-FR" b="0" dirty="0"/>
            <a:t>Se laver les mains au savon ou à la solution </a:t>
          </a:r>
          <a:r>
            <a:rPr lang="fr-FR" b="0" dirty="0" err="1"/>
            <a:t>hydroalcoolique</a:t>
          </a:r>
          <a:endParaRPr lang="fr-FR" dirty="0"/>
        </a:p>
      </dgm:t>
    </dgm:pt>
    <dgm:pt modelId="{4DF6DB48-718F-459D-BC97-58370F11A0E4}" type="parTrans" cxnId="{C0C2A2AC-4A5F-455C-A502-E4FCEFDCFB50}">
      <dgm:prSet/>
      <dgm:spPr/>
      <dgm:t>
        <a:bodyPr/>
        <a:lstStyle/>
        <a:p>
          <a:endParaRPr lang="fr-FR"/>
        </a:p>
      </dgm:t>
    </dgm:pt>
    <dgm:pt modelId="{593DF049-B445-429C-BCEE-F14F3E126CA0}" type="sibTrans" cxnId="{C0C2A2AC-4A5F-455C-A502-E4FCEFDCFB50}">
      <dgm:prSet/>
      <dgm:spPr/>
      <dgm:t>
        <a:bodyPr/>
        <a:lstStyle/>
        <a:p>
          <a:pPr>
            <a:lnSpc>
              <a:spcPct val="100000"/>
            </a:lnSpc>
          </a:pPr>
          <a:endParaRPr lang="fr-FR"/>
        </a:p>
      </dgm:t>
    </dgm:pt>
    <dgm:pt modelId="{1CDD13AB-8961-43FF-A2CC-37C02087FCFB}">
      <dgm:prSet/>
      <dgm:spPr/>
      <dgm:t>
        <a:bodyPr/>
        <a:lstStyle/>
        <a:p>
          <a:pPr>
            <a:lnSpc>
              <a:spcPct val="100000"/>
            </a:lnSpc>
          </a:pPr>
          <a:r>
            <a:rPr lang="fr-FR" b="0" dirty="0"/>
            <a:t>Ouvrir la fenêtre 10 min 3 à 4 fois par jour avec des gants ou papier </a:t>
          </a:r>
          <a:r>
            <a:rPr lang="fr-FR" b="0" dirty="0">
              <a:latin typeface="Arial"/>
            </a:rPr>
            <a:t>essuie-tout</a:t>
          </a:r>
          <a:endParaRPr lang="fr-FR" b="1" dirty="0"/>
        </a:p>
      </dgm:t>
    </dgm:pt>
    <dgm:pt modelId="{37F61FD7-8BC3-4D4E-9180-FC9869E3CA93}" type="parTrans" cxnId="{25AA08D3-C9F3-42DB-95D4-630E2AB6687B}">
      <dgm:prSet/>
      <dgm:spPr/>
      <dgm:t>
        <a:bodyPr/>
        <a:lstStyle/>
        <a:p>
          <a:endParaRPr lang="fr-FR"/>
        </a:p>
      </dgm:t>
    </dgm:pt>
    <dgm:pt modelId="{A737CE03-7D1E-4951-8823-9ECD33E93195}" type="sibTrans" cxnId="{25AA08D3-C9F3-42DB-95D4-630E2AB6687B}">
      <dgm:prSet/>
      <dgm:spPr/>
      <dgm:t>
        <a:bodyPr/>
        <a:lstStyle/>
        <a:p>
          <a:pPr>
            <a:lnSpc>
              <a:spcPct val="100000"/>
            </a:lnSpc>
          </a:pPr>
          <a:endParaRPr lang="fr-FR"/>
        </a:p>
      </dgm:t>
    </dgm:pt>
    <dgm:pt modelId="{2D27B529-4EFA-4391-A1ED-4AE336658D43}">
      <dgm:prSet phldr="0"/>
      <dgm:spPr/>
      <dgm:t>
        <a:bodyPr/>
        <a:lstStyle/>
        <a:p>
          <a:pPr>
            <a:lnSpc>
              <a:spcPct val="100000"/>
            </a:lnSpc>
          </a:pPr>
          <a:r>
            <a:rPr lang="fr-FR" b="0"/>
            <a:t>Nettoyer son poste de travail, bureau et environnement à l'arrivée</a:t>
          </a:r>
          <a:endParaRPr lang="fr-FR" b="0">
            <a:latin typeface="Arial"/>
          </a:endParaRPr>
        </a:p>
      </dgm:t>
    </dgm:pt>
    <dgm:pt modelId="{D2311A19-AE30-4CD0-A0DC-632CDB355C1F}" type="parTrans" cxnId="{D8E521C4-EAEF-4D27-B5B4-0BB0EAC276BA}">
      <dgm:prSet/>
      <dgm:spPr/>
      <dgm:t>
        <a:bodyPr/>
        <a:lstStyle/>
        <a:p>
          <a:endParaRPr lang="fr-FR"/>
        </a:p>
      </dgm:t>
    </dgm:pt>
    <dgm:pt modelId="{CCC08580-CB01-4E1B-B928-0270685BB957}" type="sibTrans" cxnId="{D8E521C4-EAEF-4D27-B5B4-0BB0EAC276BA}">
      <dgm:prSet/>
      <dgm:spPr/>
      <dgm:t>
        <a:bodyPr/>
        <a:lstStyle/>
        <a:p>
          <a:endParaRPr lang="fr-FR"/>
        </a:p>
      </dgm:t>
    </dgm:pt>
    <dgm:pt modelId="{E82B72ED-2B18-4C63-8BE1-0E429BD0EBFF}">
      <dgm:prSet phldr="0"/>
      <dgm:spPr/>
      <dgm:t>
        <a:bodyPr/>
        <a:lstStyle/>
        <a:p>
          <a:pPr>
            <a:lnSpc>
              <a:spcPct val="100000"/>
            </a:lnSpc>
          </a:pPr>
          <a:r>
            <a:rPr lang="fr-FR" dirty="0"/>
            <a:t>Remettre un masque en cas de déplacement</a:t>
          </a:r>
          <a:endParaRPr lang="fr-FR" dirty="0">
            <a:latin typeface="Arial"/>
          </a:endParaRPr>
        </a:p>
      </dgm:t>
    </dgm:pt>
    <dgm:pt modelId="{BFE753EB-C2D4-4820-93C5-324DA511D633}" type="parTrans" cxnId="{614CAEDD-DCC4-4C0A-B060-98A083E8C448}">
      <dgm:prSet/>
      <dgm:spPr/>
      <dgm:t>
        <a:bodyPr/>
        <a:lstStyle/>
        <a:p>
          <a:endParaRPr lang="fr-FR"/>
        </a:p>
      </dgm:t>
    </dgm:pt>
    <dgm:pt modelId="{03B05FA3-60E1-4968-8E86-0C86C36FFA0A}" type="sibTrans" cxnId="{614CAEDD-DCC4-4C0A-B060-98A083E8C448}">
      <dgm:prSet/>
      <dgm:spPr/>
      <dgm:t>
        <a:bodyPr/>
        <a:lstStyle/>
        <a:p>
          <a:endParaRPr lang="fr-FR"/>
        </a:p>
      </dgm:t>
    </dgm:pt>
    <dgm:pt modelId="{96081DAC-8820-45A2-849B-60DA91EB00E0}" type="pres">
      <dgm:prSet presAssocID="{BAB1CDF9-F999-4B22-9616-8CA85CFA469D}" presName="root" presStyleCnt="0">
        <dgm:presLayoutVars>
          <dgm:dir/>
          <dgm:resizeHandles val="exact"/>
        </dgm:presLayoutVars>
      </dgm:prSet>
      <dgm:spPr/>
      <dgm:t>
        <a:bodyPr/>
        <a:lstStyle/>
        <a:p>
          <a:endParaRPr lang="fr-FR"/>
        </a:p>
      </dgm:t>
    </dgm:pt>
    <dgm:pt modelId="{73B4850D-9701-4D56-A932-ED21B5197290}" type="pres">
      <dgm:prSet presAssocID="{BAB1CDF9-F999-4B22-9616-8CA85CFA469D}" presName="container" presStyleCnt="0">
        <dgm:presLayoutVars>
          <dgm:dir/>
          <dgm:resizeHandles val="exact"/>
        </dgm:presLayoutVars>
      </dgm:prSet>
      <dgm:spPr/>
    </dgm:pt>
    <dgm:pt modelId="{69A13024-4CB3-4684-9375-97629DF21DD9}" type="pres">
      <dgm:prSet presAssocID="{0F7C557F-C740-435B-BF93-CA172B59309B}" presName="compNode" presStyleCnt="0"/>
      <dgm:spPr/>
    </dgm:pt>
    <dgm:pt modelId="{39C6D3C4-4A27-418F-AE37-01B88623DC0E}" type="pres">
      <dgm:prSet presAssocID="{0F7C557F-C740-435B-BF93-CA172B59309B}" presName="iconBgRect" presStyleLbl="bgShp" presStyleIdx="0" presStyleCnt="5" custLinFactY="94834" custLinFactNeighborX="4300" custLinFactNeighborY="100000"/>
      <dgm:spPr/>
    </dgm:pt>
    <dgm:pt modelId="{17092375-4D35-4E41-BD01-EA66218E1CAB}" type="pres">
      <dgm:prSet presAssocID="{0F7C557F-C740-435B-BF93-CA172B59309B}" presName="iconRect" presStyleLbl="node1" presStyleIdx="0" presStyleCnt="5" custLinFactY="135920" custLinFactNeighborX="7413" custLinFactNeighborY="200000"/>
      <dgm:spPr>
        <a:blipFill rotWithShape="1">
          <a:blip xmlns:r="http://schemas.openxmlformats.org/officeDocument/2006/relationships" r:embed="rId1"/>
          <a:stretch>
            <a:fillRect/>
          </a:stretch>
        </a:blipFill>
        <a:ln>
          <a:noFill/>
        </a:ln>
      </dgm:spPr>
      <dgm:t>
        <a:bodyPr/>
        <a:lstStyle/>
        <a:p>
          <a:endParaRPr lang="fr-FR"/>
        </a:p>
      </dgm:t>
      <dgm:extLst>
        <a:ext uri="{E40237B7-FDA0-4F09-8148-C483321AD2D9}">
          <dgm14:cNvPr xmlns:dgm14="http://schemas.microsoft.com/office/drawing/2010/diagram" id="0" name="" descr="Mute Ringer"/>
        </a:ext>
      </dgm:extLst>
    </dgm:pt>
    <dgm:pt modelId="{6A847D1F-AE70-4481-A1F5-BCE4C40EE7F8}" type="pres">
      <dgm:prSet presAssocID="{0F7C557F-C740-435B-BF93-CA172B59309B}" presName="spaceRect" presStyleCnt="0"/>
      <dgm:spPr/>
    </dgm:pt>
    <dgm:pt modelId="{196AFB4E-F170-43A3-B582-C89C8428B4C7}" type="pres">
      <dgm:prSet presAssocID="{0F7C557F-C740-435B-BF93-CA172B59309B}" presName="textRect" presStyleLbl="revTx" presStyleIdx="0" presStyleCnt="5" custLinFactY="100000" custLinFactNeighborX="-872" custLinFactNeighborY="100109">
        <dgm:presLayoutVars>
          <dgm:chMax val="1"/>
          <dgm:chPref val="1"/>
        </dgm:presLayoutVars>
      </dgm:prSet>
      <dgm:spPr/>
      <dgm:t>
        <a:bodyPr/>
        <a:lstStyle/>
        <a:p>
          <a:endParaRPr lang="fr-FR"/>
        </a:p>
      </dgm:t>
    </dgm:pt>
    <dgm:pt modelId="{69719366-7E22-4082-A5FF-ABE9D31AE2B0}" type="pres">
      <dgm:prSet presAssocID="{610449FC-E490-4FC9-BD56-1A4815AEAA73}" presName="sibTrans" presStyleLbl="sibTrans2D1" presStyleIdx="0" presStyleCnt="0"/>
      <dgm:spPr/>
      <dgm:t>
        <a:bodyPr/>
        <a:lstStyle/>
        <a:p>
          <a:endParaRPr lang="fr-FR"/>
        </a:p>
      </dgm:t>
    </dgm:pt>
    <dgm:pt modelId="{E2FA3C29-647B-4ACE-BA37-244BA16ED2E4}" type="pres">
      <dgm:prSet presAssocID="{F9F0F45E-0973-4D99-94E3-9A2E72E23A01}" presName="compNode" presStyleCnt="0"/>
      <dgm:spPr/>
    </dgm:pt>
    <dgm:pt modelId="{3C64E6C0-B398-4BBB-A774-3A938E4DA50C}" type="pres">
      <dgm:prSet presAssocID="{F9F0F45E-0973-4D99-94E3-9A2E72E23A01}" presName="iconBgRect" presStyleLbl="bgShp" presStyleIdx="1" presStyleCnt="5" custLinFactX="-195609" custLinFactNeighborX="-200000" custLinFactNeighborY="8985"/>
      <dgm:spPr/>
    </dgm:pt>
    <dgm:pt modelId="{1194ECF8-AAE1-43EB-B622-3F816E19047B}" type="pres">
      <dgm:prSet presAssocID="{F9F0F45E-0973-4D99-94E3-9A2E72E23A01}" presName="iconRect" presStyleLbl="node1" presStyleIdx="1" presStyleCnt="5" custLinFactX="-300000" custLinFactNeighborX="-380623" custLinFactNeighborY="17965"/>
      <dgm:spPr>
        <a:blipFill>
          <a:blip xmlns:r="http://schemas.openxmlformats.org/officeDocument/2006/relationships"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Sink"/>
        </a:ext>
      </dgm:extLst>
    </dgm:pt>
    <dgm:pt modelId="{B4996E02-FFF9-4F4B-950F-9C23B0A65CC7}" type="pres">
      <dgm:prSet presAssocID="{F9F0F45E-0973-4D99-94E3-9A2E72E23A01}" presName="spaceRect" presStyleCnt="0"/>
      <dgm:spPr/>
    </dgm:pt>
    <dgm:pt modelId="{D607F2AE-20B5-469F-A666-90E9B126B882}" type="pres">
      <dgm:prSet presAssocID="{F9F0F45E-0973-4D99-94E3-9A2E72E23A01}" presName="textRect" presStyleLbl="revTx" presStyleIdx="1" presStyleCnt="5" custLinFactX="-68932" custLinFactNeighborX="-100000" custLinFactNeighborY="8985">
        <dgm:presLayoutVars>
          <dgm:chMax val="1"/>
          <dgm:chPref val="1"/>
        </dgm:presLayoutVars>
      </dgm:prSet>
      <dgm:spPr/>
      <dgm:t>
        <a:bodyPr/>
        <a:lstStyle/>
        <a:p>
          <a:endParaRPr lang="fr-FR"/>
        </a:p>
      </dgm:t>
    </dgm:pt>
    <dgm:pt modelId="{13F56853-9FC9-4F6B-BA35-BF819D9573CE}" type="pres">
      <dgm:prSet presAssocID="{593DF049-B445-429C-BCEE-F14F3E126CA0}" presName="sibTrans" presStyleLbl="sibTrans2D1" presStyleIdx="0" presStyleCnt="0"/>
      <dgm:spPr/>
      <dgm:t>
        <a:bodyPr/>
        <a:lstStyle/>
        <a:p>
          <a:endParaRPr lang="fr-FR"/>
        </a:p>
      </dgm:t>
    </dgm:pt>
    <dgm:pt modelId="{EA779C3A-535A-4E7E-9254-0D5B01211206}" type="pres">
      <dgm:prSet presAssocID="{2D27B529-4EFA-4391-A1ED-4AE336658D43}" presName="compNode" presStyleCnt="0"/>
      <dgm:spPr/>
    </dgm:pt>
    <dgm:pt modelId="{C3805035-9F29-4A4C-A738-E705C8532512}" type="pres">
      <dgm:prSet presAssocID="{2D27B529-4EFA-4391-A1ED-4AE336658D43}" presName="iconBgRect" presStyleLbl="bgShp" presStyleIdx="2" presStyleCnt="5" custLinFactY="81463" custLinFactNeighborX="2606" custLinFactNeighborY="100000"/>
      <dgm:spPr/>
    </dgm:pt>
    <dgm:pt modelId="{7F84E3AC-5DFD-45DA-8BC2-03E9E3B66476}" type="pres">
      <dgm:prSet presAssocID="{2D27B529-4EFA-4391-A1ED-4AE336658D43}" presName="iconRect" presStyleLbl="node1" presStyleIdx="2" presStyleCnt="5" custLinFactY="112867" custLinFactNeighborX="4492" custLinFactNeighborY="200000"/>
      <dgm:spPr>
        <a:blipFill>
          <a:blip xmlns:r="http://schemas.openxmlformats.org/officeDocument/2006/relationships" r:embed="rId5">
            <a:extLs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avon"/>
        </a:ext>
      </dgm:extLst>
    </dgm:pt>
    <dgm:pt modelId="{BDB77375-9824-4286-9B43-9ADCE1AF37AB}" type="pres">
      <dgm:prSet presAssocID="{2D27B529-4EFA-4391-A1ED-4AE336658D43}" presName="spaceRect" presStyleCnt="0"/>
      <dgm:spPr/>
    </dgm:pt>
    <dgm:pt modelId="{EB218187-F863-422F-82E0-8A5D0D7F8093}" type="pres">
      <dgm:prSet presAssocID="{2D27B529-4EFA-4391-A1ED-4AE336658D43}" presName="textRect" presStyleLbl="revTx" presStyleIdx="2" presStyleCnt="5" custLinFactY="81463" custLinFactNeighborX="1106" custLinFactNeighborY="100000">
        <dgm:presLayoutVars>
          <dgm:chMax val="1"/>
          <dgm:chPref val="1"/>
        </dgm:presLayoutVars>
      </dgm:prSet>
      <dgm:spPr/>
      <dgm:t>
        <a:bodyPr/>
        <a:lstStyle/>
        <a:p>
          <a:endParaRPr lang="fr-FR"/>
        </a:p>
      </dgm:t>
    </dgm:pt>
    <dgm:pt modelId="{E4109A00-DD67-4F27-A3B2-BF6481A941C9}" type="pres">
      <dgm:prSet presAssocID="{CCC08580-CB01-4E1B-B928-0270685BB957}" presName="sibTrans" presStyleLbl="sibTrans2D1" presStyleIdx="0" presStyleCnt="0"/>
      <dgm:spPr/>
      <dgm:t>
        <a:bodyPr/>
        <a:lstStyle/>
        <a:p>
          <a:endParaRPr lang="fr-FR"/>
        </a:p>
      </dgm:t>
    </dgm:pt>
    <dgm:pt modelId="{54531B49-3F89-4E3D-82DC-A79A53137EAA}" type="pres">
      <dgm:prSet presAssocID="{1CDD13AB-8961-43FF-A2CC-37C02087FCFB}" presName="compNode" presStyleCnt="0"/>
      <dgm:spPr/>
    </dgm:pt>
    <dgm:pt modelId="{915D70F2-F627-42C5-9A1D-E3FB81D84C76}" type="pres">
      <dgm:prSet presAssocID="{1CDD13AB-8961-43FF-A2CC-37C02087FCFB}" presName="iconBgRect" presStyleLbl="bgShp" presStyleIdx="3" presStyleCnt="5" custLinFactY="-73653" custLinFactNeighborX="-4401" custLinFactNeighborY="-100000"/>
      <dgm:spPr/>
    </dgm:pt>
    <dgm:pt modelId="{3366874A-874E-4CFB-AA1D-FC82300E70C8}" type="pres">
      <dgm:prSet presAssocID="{1CDD13AB-8961-43FF-A2CC-37C02087FCFB}" presName="iconRect" presStyleLbl="node1" presStyleIdx="3" presStyleCnt="5" custLinFactY="-100000" custLinFactNeighborX="-7587" custLinFactNeighborY="-199402"/>
      <dgm:spPr>
        <a:blipFill>
          <a:blip xmlns:r="http://schemas.openxmlformats.org/officeDocument/2006/relationships" r:embed="rId7">
            <a:extLs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artager"/>
        </a:ext>
      </dgm:extLst>
    </dgm:pt>
    <dgm:pt modelId="{64AD41D3-B387-41B2-B6B0-14AD6B30AABE}" type="pres">
      <dgm:prSet presAssocID="{1CDD13AB-8961-43FF-A2CC-37C02087FCFB}" presName="spaceRect" presStyleCnt="0"/>
      <dgm:spPr/>
    </dgm:pt>
    <dgm:pt modelId="{26B9D8EC-292A-4A7D-A7CF-6D4983C8D6D0}" type="pres">
      <dgm:prSet presAssocID="{1CDD13AB-8961-43FF-A2CC-37C02087FCFB}" presName="textRect" presStyleLbl="revTx" presStyleIdx="3" presStyleCnt="5" custLinFactY="-75310" custLinFactNeighborX="-6075" custLinFactNeighborY="-100000">
        <dgm:presLayoutVars>
          <dgm:chMax val="1"/>
          <dgm:chPref val="1"/>
        </dgm:presLayoutVars>
      </dgm:prSet>
      <dgm:spPr/>
      <dgm:t>
        <a:bodyPr/>
        <a:lstStyle/>
        <a:p>
          <a:endParaRPr lang="fr-FR"/>
        </a:p>
      </dgm:t>
    </dgm:pt>
    <dgm:pt modelId="{2A980C87-3330-44CF-B056-6ACDBAC80A07}" type="pres">
      <dgm:prSet presAssocID="{A737CE03-7D1E-4951-8823-9ECD33E93195}" presName="sibTrans" presStyleLbl="sibTrans2D1" presStyleIdx="0" presStyleCnt="0"/>
      <dgm:spPr/>
      <dgm:t>
        <a:bodyPr/>
        <a:lstStyle/>
        <a:p>
          <a:endParaRPr lang="fr-FR"/>
        </a:p>
      </dgm:t>
    </dgm:pt>
    <dgm:pt modelId="{FA43C5F4-B2B9-4309-9186-7A2DCEDF0DC5}" type="pres">
      <dgm:prSet presAssocID="{E82B72ED-2B18-4C63-8BE1-0E429BD0EBFF}" presName="compNode" presStyleCnt="0"/>
      <dgm:spPr/>
    </dgm:pt>
    <dgm:pt modelId="{A0541B4B-446B-436A-9C36-F496C3167C52}" type="pres">
      <dgm:prSet presAssocID="{E82B72ED-2B18-4C63-8BE1-0E429BD0EBFF}" presName="iconBgRect" presStyleLbl="bgShp" presStyleIdx="4" presStyleCnt="5" custLinFactX="200000" custLinFactY="-90781" custLinFactNeighborX="200441" custLinFactNeighborY="-100000"/>
      <dgm:spPr/>
    </dgm:pt>
    <dgm:pt modelId="{55AAE4CC-1D3E-4AE7-A97A-7A50FAA71FEF}" type="pres">
      <dgm:prSet presAssocID="{E82B72ED-2B18-4C63-8BE1-0E429BD0EBFF}" presName="iconRect" presStyleLbl="node1" presStyleIdx="4" presStyleCnt="5" custLinFactX="300000" custLinFactY="-128057" custLinFactNeighborX="390416" custLinFactNeighborY="-200000"/>
      <dgm:spPr>
        <a:blipFill rotWithShape="1">
          <a:blip xmlns:r="http://schemas.openxmlformats.org/officeDocument/2006/relationships" r:embed="rId9"/>
          <a:stretch>
            <a:fillRect/>
          </a:stretch>
        </a:blipFill>
        <a:ln>
          <a:noFill/>
        </a:ln>
      </dgm:spPr>
      <dgm:t>
        <a:bodyPr/>
        <a:lstStyle/>
        <a:p>
          <a:endParaRPr lang="fr-FR"/>
        </a:p>
      </dgm:t>
    </dgm:pt>
    <dgm:pt modelId="{2BDE7FCE-8BFD-4731-BB77-822BB9353435}" type="pres">
      <dgm:prSet presAssocID="{E82B72ED-2B18-4C63-8BE1-0E429BD0EBFF}" presName="spaceRect" presStyleCnt="0"/>
      <dgm:spPr/>
    </dgm:pt>
    <dgm:pt modelId="{B762F5DC-CB4A-4EB2-94CF-9AE63E8DC49B}" type="pres">
      <dgm:prSet presAssocID="{E82B72ED-2B18-4C63-8BE1-0E429BD0EBFF}" presName="textRect" presStyleLbl="revTx" presStyleIdx="4" presStyleCnt="5" custLinFactX="62428" custLinFactY="-89934" custLinFactNeighborX="100000" custLinFactNeighborY="-100000">
        <dgm:presLayoutVars>
          <dgm:chMax val="1"/>
          <dgm:chPref val="1"/>
        </dgm:presLayoutVars>
      </dgm:prSet>
      <dgm:spPr/>
      <dgm:t>
        <a:bodyPr/>
        <a:lstStyle/>
        <a:p>
          <a:endParaRPr lang="fr-FR"/>
        </a:p>
      </dgm:t>
    </dgm:pt>
  </dgm:ptLst>
  <dgm:cxnLst>
    <dgm:cxn modelId="{D143F85D-7612-40E6-98C3-EBC5E6B8B1A6}" type="presOf" srcId="{0F7C557F-C740-435B-BF93-CA172B59309B}" destId="{196AFB4E-F170-43A3-B582-C89C8428B4C7}" srcOrd="0" destOrd="0" presId="urn:microsoft.com/office/officeart/2018/2/layout/IconCircleList"/>
    <dgm:cxn modelId="{FE05F594-BD6C-407E-8121-E4702259B95F}" type="presOf" srcId="{CCC08580-CB01-4E1B-B928-0270685BB957}" destId="{E4109A00-DD67-4F27-A3B2-BF6481A941C9}" srcOrd="0" destOrd="0" presId="urn:microsoft.com/office/officeart/2018/2/layout/IconCircleList"/>
    <dgm:cxn modelId="{60DCD2EB-29DB-4366-AB08-C1AD5B83C882}" type="presOf" srcId="{593DF049-B445-429C-BCEE-F14F3E126CA0}" destId="{13F56853-9FC9-4F6B-BA35-BF819D9573CE}" srcOrd="0" destOrd="0" presId="urn:microsoft.com/office/officeart/2018/2/layout/IconCircleList"/>
    <dgm:cxn modelId="{25AA08D3-C9F3-42DB-95D4-630E2AB6687B}" srcId="{BAB1CDF9-F999-4B22-9616-8CA85CFA469D}" destId="{1CDD13AB-8961-43FF-A2CC-37C02087FCFB}" srcOrd="3" destOrd="0" parTransId="{37F61FD7-8BC3-4D4E-9180-FC9869E3CA93}" sibTransId="{A737CE03-7D1E-4951-8823-9ECD33E93195}"/>
    <dgm:cxn modelId="{347382E8-3869-4CEE-9EE4-2F24CE411D0C}" type="presOf" srcId="{2D27B529-4EFA-4391-A1ED-4AE336658D43}" destId="{EB218187-F863-422F-82E0-8A5D0D7F8093}" srcOrd="0" destOrd="0" presId="urn:microsoft.com/office/officeart/2018/2/layout/IconCircleList"/>
    <dgm:cxn modelId="{A19A348F-D3A0-4AC3-BA33-D7DBC5FFDF65}" type="presOf" srcId="{E82B72ED-2B18-4C63-8BE1-0E429BD0EBFF}" destId="{B762F5DC-CB4A-4EB2-94CF-9AE63E8DC49B}" srcOrd="0" destOrd="0" presId="urn:microsoft.com/office/officeart/2018/2/layout/IconCircleList"/>
    <dgm:cxn modelId="{C0C2A2AC-4A5F-455C-A502-E4FCEFDCFB50}" srcId="{BAB1CDF9-F999-4B22-9616-8CA85CFA469D}" destId="{F9F0F45E-0973-4D99-94E3-9A2E72E23A01}" srcOrd="1" destOrd="0" parTransId="{4DF6DB48-718F-459D-BC97-58370F11A0E4}" sibTransId="{593DF049-B445-429C-BCEE-F14F3E126CA0}"/>
    <dgm:cxn modelId="{9695EAD8-27CB-4846-9B42-B262456A6EA8}" type="presOf" srcId="{610449FC-E490-4FC9-BD56-1A4815AEAA73}" destId="{69719366-7E22-4082-A5FF-ABE9D31AE2B0}" srcOrd="0" destOrd="0" presId="urn:microsoft.com/office/officeart/2018/2/layout/IconCircleList"/>
    <dgm:cxn modelId="{6759944B-9658-4723-BA2A-A163C05AAA1B}" type="presOf" srcId="{A737CE03-7D1E-4951-8823-9ECD33E93195}" destId="{2A980C87-3330-44CF-B056-6ACDBAC80A07}" srcOrd="0" destOrd="0" presId="urn:microsoft.com/office/officeart/2018/2/layout/IconCircleList"/>
    <dgm:cxn modelId="{CDD18ACF-6AFA-4C02-84E7-3AE9E14B3DC8}" type="presOf" srcId="{F9F0F45E-0973-4D99-94E3-9A2E72E23A01}" destId="{D607F2AE-20B5-469F-A666-90E9B126B882}" srcOrd="0" destOrd="0" presId="urn:microsoft.com/office/officeart/2018/2/layout/IconCircleList"/>
    <dgm:cxn modelId="{4E21D695-B43F-464D-8923-7B9BB0B33556}" type="presOf" srcId="{BAB1CDF9-F999-4B22-9616-8CA85CFA469D}" destId="{96081DAC-8820-45A2-849B-60DA91EB00E0}" srcOrd="0" destOrd="0" presId="urn:microsoft.com/office/officeart/2018/2/layout/IconCircleList"/>
    <dgm:cxn modelId="{85028526-6BB7-411D-A6C8-3C8CEB4BBFEC}" type="presOf" srcId="{1CDD13AB-8961-43FF-A2CC-37C02087FCFB}" destId="{26B9D8EC-292A-4A7D-A7CF-6D4983C8D6D0}" srcOrd="0" destOrd="0" presId="urn:microsoft.com/office/officeart/2018/2/layout/IconCircleList"/>
    <dgm:cxn modelId="{D8E521C4-EAEF-4D27-B5B4-0BB0EAC276BA}" srcId="{BAB1CDF9-F999-4B22-9616-8CA85CFA469D}" destId="{2D27B529-4EFA-4391-A1ED-4AE336658D43}" srcOrd="2" destOrd="0" parTransId="{D2311A19-AE30-4CD0-A0DC-632CDB355C1F}" sibTransId="{CCC08580-CB01-4E1B-B928-0270685BB957}"/>
    <dgm:cxn modelId="{DC2496CA-86F8-4E72-AA16-85EED59EC0E8}" srcId="{BAB1CDF9-F999-4B22-9616-8CA85CFA469D}" destId="{0F7C557F-C740-435B-BF93-CA172B59309B}" srcOrd="0" destOrd="0" parTransId="{B2944184-905C-419C-BE8F-DA3D6B497BE9}" sibTransId="{610449FC-E490-4FC9-BD56-1A4815AEAA73}"/>
    <dgm:cxn modelId="{614CAEDD-DCC4-4C0A-B060-98A083E8C448}" srcId="{BAB1CDF9-F999-4B22-9616-8CA85CFA469D}" destId="{E82B72ED-2B18-4C63-8BE1-0E429BD0EBFF}" srcOrd="4" destOrd="0" parTransId="{BFE753EB-C2D4-4820-93C5-324DA511D633}" sibTransId="{03B05FA3-60E1-4968-8E86-0C86C36FFA0A}"/>
    <dgm:cxn modelId="{B4861202-D6AF-4277-97D8-B5CFCE48C0C4}" type="presParOf" srcId="{96081DAC-8820-45A2-849B-60DA91EB00E0}" destId="{73B4850D-9701-4D56-A932-ED21B5197290}" srcOrd="0" destOrd="0" presId="urn:microsoft.com/office/officeart/2018/2/layout/IconCircleList"/>
    <dgm:cxn modelId="{9D13B4C5-3CB7-4E9F-8E68-05C2301B0FA0}" type="presParOf" srcId="{73B4850D-9701-4D56-A932-ED21B5197290}" destId="{69A13024-4CB3-4684-9375-97629DF21DD9}" srcOrd="0" destOrd="0" presId="urn:microsoft.com/office/officeart/2018/2/layout/IconCircleList"/>
    <dgm:cxn modelId="{DF67C8BF-484A-4433-8E29-2EB2274AC99E}" type="presParOf" srcId="{69A13024-4CB3-4684-9375-97629DF21DD9}" destId="{39C6D3C4-4A27-418F-AE37-01B88623DC0E}" srcOrd="0" destOrd="0" presId="urn:microsoft.com/office/officeart/2018/2/layout/IconCircleList"/>
    <dgm:cxn modelId="{E117F1F7-A1C5-4E12-870E-C0D00D7B4305}" type="presParOf" srcId="{69A13024-4CB3-4684-9375-97629DF21DD9}" destId="{17092375-4D35-4E41-BD01-EA66218E1CAB}" srcOrd="1" destOrd="0" presId="urn:microsoft.com/office/officeart/2018/2/layout/IconCircleList"/>
    <dgm:cxn modelId="{6137D4E9-DF35-4E6C-AC53-619F504BC28C}" type="presParOf" srcId="{69A13024-4CB3-4684-9375-97629DF21DD9}" destId="{6A847D1F-AE70-4481-A1F5-BCE4C40EE7F8}" srcOrd="2" destOrd="0" presId="urn:microsoft.com/office/officeart/2018/2/layout/IconCircleList"/>
    <dgm:cxn modelId="{329F8072-8576-4E0F-8FB9-C7E8970A26D3}" type="presParOf" srcId="{69A13024-4CB3-4684-9375-97629DF21DD9}" destId="{196AFB4E-F170-43A3-B582-C89C8428B4C7}" srcOrd="3" destOrd="0" presId="urn:microsoft.com/office/officeart/2018/2/layout/IconCircleList"/>
    <dgm:cxn modelId="{C9080CC5-A015-454A-8863-CD7B56DB8E33}" type="presParOf" srcId="{73B4850D-9701-4D56-A932-ED21B5197290}" destId="{69719366-7E22-4082-A5FF-ABE9D31AE2B0}" srcOrd="1" destOrd="0" presId="urn:microsoft.com/office/officeart/2018/2/layout/IconCircleList"/>
    <dgm:cxn modelId="{9A2E5C9D-AA4E-4E34-9985-EFFADF48CF9D}" type="presParOf" srcId="{73B4850D-9701-4D56-A932-ED21B5197290}" destId="{E2FA3C29-647B-4ACE-BA37-244BA16ED2E4}" srcOrd="2" destOrd="0" presId="urn:microsoft.com/office/officeart/2018/2/layout/IconCircleList"/>
    <dgm:cxn modelId="{89CF9A73-795E-4A1A-9350-A66008B02F8B}" type="presParOf" srcId="{E2FA3C29-647B-4ACE-BA37-244BA16ED2E4}" destId="{3C64E6C0-B398-4BBB-A774-3A938E4DA50C}" srcOrd="0" destOrd="0" presId="urn:microsoft.com/office/officeart/2018/2/layout/IconCircleList"/>
    <dgm:cxn modelId="{6E998BAF-C569-4A3C-98A1-6F6B816E90D8}" type="presParOf" srcId="{E2FA3C29-647B-4ACE-BA37-244BA16ED2E4}" destId="{1194ECF8-AAE1-43EB-B622-3F816E19047B}" srcOrd="1" destOrd="0" presId="urn:microsoft.com/office/officeart/2018/2/layout/IconCircleList"/>
    <dgm:cxn modelId="{39440212-A243-4748-A539-A85E208A2A3B}" type="presParOf" srcId="{E2FA3C29-647B-4ACE-BA37-244BA16ED2E4}" destId="{B4996E02-FFF9-4F4B-950F-9C23B0A65CC7}" srcOrd="2" destOrd="0" presId="urn:microsoft.com/office/officeart/2018/2/layout/IconCircleList"/>
    <dgm:cxn modelId="{DC073D45-A717-43E3-B089-EB32E8FB767A}" type="presParOf" srcId="{E2FA3C29-647B-4ACE-BA37-244BA16ED2E4}" destId="{D607F2AE-20B5-469F-A666-90E9B126B882}" srcOrd="3" destOrd="0" presId="urn:microsoft.com/office/officeart/2018/2/layout/IconCircleList"/>
    <dgm:cxn modelId="{69A168A4-9406-4BE4-8FCE-58AE74A8404F}" type="presParOf" srcId="{73B4850D-9701-4D56-A932-ED21B5197290}" destId="{13F56853-9FC9-4F6B-BA35-BF819D9573CE}" srcOrd="3" destOrd="0" presId="urn:microsoft.com/office/officeart/2018/2/layout/IconCircleList"/>
    <dgm:cxn modelId="{1BDE0B5F-6E78-4CA7-A4FF-EFD44D873673}" type="presParOf" srcId="{73B4850D-9701-4D56-A932-ED21B5197290}" destId="{EA779C3A-535A-4E7E-9254-0D5B01211206}" srcOrd="4" destOrd="0" presId="urn:microsoft.com/office/officeart/2018/2/layout/IconCircleList"/>
    <dgm:cxn modelId="{F6D4310F-EE8B-4471-9FFD-C60D73F61F36}" type="presParOf" srcId="{EA779C3A-535A-4E7E-9254-0D5B01211206}" destId="{C3805035-9F29-4A4C-A738-E705C8532512}" srcOrd="0" destOrd="0" presId="urn:microsoft.com/office/officeart/2018/2/layout/IconCircleList"/>
    <dgm:cxn modelId="{B8BF1568-BFD2-479A-9035-CC2D40297A9B}" type="presParOf" srcId="{EA779C3A-535A-4E7E-9254-0D5B01211206}" destId="{7F84E3AC-5DFD-45DA-8BC2-03E9E3B66476}" srcOrd="1" destOrd="0" presId="urn:microsoft.com/office/officeart/2018/2/layout/IconCircleList"/>
    <dgm:cxn modelId="{06A1CE91-0D08-447C-B98F-A9F1FE80AFA0}" type="presParOf" srcId="{EA779C3A-535A-4E7E-9254-0D5B01211206}" destId="{BDB77375-9824-4286-9B43-9ADCE1AF37AB}" srcOrd="2" destOrd="0" presId="urn:microsoft.com/office/officeart/2018/2/layout/IconCircleList"/>
    <dgm:cxn modelId="{AD9707FB-A3A6-49CA-8325-8DB32790EF1E}" type="presParOf" srcId="{EA779C3A-535A-4E7E-9254-0D5B01211206}" destId="{EB218187-F863-422F-82E0-8A5D0D7F8093}" srcOrd="3" destOrd="0" presId="urn:microsoft.com/office/officeart/2018/2/layout/IconCircleList"/>
    <dgm:cxn modelId="{1A40E255-A060-43C1-B6D9-B9BAE9AE1143}" type="presParOf" srcId="{73B4850D-9701-4D56-A932-ED21B5197290}" destId="{E4109A00-DD67-4F27-A3B2-BF6481A941C9}" srcOrd="5" destOrd="0" presId="urn:microsoft.com/office/officeart/2018/2/layout/IconCircleList"/>
    <dgm:cxn modelId="{46DF44E0-3FAF-4A46-9A52-33FFB3ADAEFE}" type="presParOf" srcId="{73B4850D-9701-4D56-A932-ED21B5197290}" destId="{54531B49-3F89-4E3D-82DC-A79A53137EAA}" srcOrd="6" destOrd="0" presId="urn:microsoft.com/office/officeart/2018/2/layout/IconCircleList"/>
    <dgm:cxn modelId="{B98FA145-93D4-44BF-A2C0-8FD9DF4D3C64}" type="presParOf" srcId="{54531B49-3F89-4E3D-82DC-A79A53137EAA}" destId="{915D70F2-F627-42C5-9A1D-E3FB81D84C76}" srcOrd="0" destOrd="0" presId="urn:microsoft.com/office/officeart/2018/2/layout/IconCircleList"/>
    <dgm:cxn modelId="{C6E8E881-463A-4B21-AEA1-7749BE3E0379}" type="presParOf" srcId="{54531B49-3F89-4E3D-82DC-A79A53137EAA}" destId="{3366874A-874E-4CFB-AA1D-FC82300E70C8}" srcOrd="1" destOrd="0" presId="urn:microsoft.com/office/officeart/2018/2/layout/IconCircleList"/>
    <dgm:cxn modelId="{E47BC662-E3D8-4CC0-80E9-D8CCF95CCC35}" type="presParOf" srcId="{54531B49-3F89-4E3D-82DC-A79A53137EAA}" destId="{64AD41D3-B387-41B2-B6B0-14AD6B30AABE}" srcOrd="2" destOrd="0" presId="urn:microsoft.com/office/officeart/2018/2/layout/IconCircleList"/>
    <dgm:cxn modelId="{35B4C570-2EB7-497E-96E2-BCF90F442767}" type="presParOf" srcId="{54531B49-3F89-4E3D-82DC-A79A53137EAA}" destId="{26B9D8EC-292A-4A7D-A7CF-6D4983C8D6D0}" srcOrd="3" destOrd="0" presId="urn:microsoft.com/office/officeart/2018/2/layout/IconCircleList"/>
    <dgm:cxn modelId="{986249A8-5797-4141-917D-C3A5491331EC}" type="presParOf" srcId="{73B4850D-9701-4D56-A932-ED21B5197290}" destId="{2A980C87-3330-44CF-B056-6ACDBAC80A07}" srcOrd="7" destOrd="0" presId="urn:microsoft.com/office/officeart/2018/2/layout/IconCircleList"/>
    <dgm:cxn modelId="{0724581A-77F9-4D59-8BAE-C22B53D55F7F}" type="presParOf" srcId="{73B4850D-9701-4D56-A932-ED21B5197290}" destId="{FA43C5F4-B2B9-4309-9186-7A2DCEDF0DC5}" srcOrd="8" destOrd="0" presId="urn:microsoft.com/office/officeart/2018/2/layout/IconCircleList"/>
    <dgm:cxn modelId="{DC38547D-B3DF-43E9-A895-74FBD9267E66}" type="presParOf" srcId="{FA43C5F4-B2B9-4309-9186-7A2DCEDF0DC5}" destId="{A0541B4B-446B-436A-9C36-F496C3167C52}" srcOrd="0" destOrd="0" presId="urn:microsoft.com/office/officeart/2018/2/layout/IconCircleList"/>
    <dgm:cxn modelId="{8F96B84C-EDD2-4C41-B6F6-E89AE262D5EB}" type="presParOf" srcId="{FA43C5F4-B2B9-4309-9186-7A2DCEDF0DC5}" destId="{55AAE4CC-1D3E-4AE7-A97A-7A50FAA71FEF}" srcOrd="1" destOrd="0" presId="urn:microsoft.com/office/officeart/2018/2/layout/IconCircleList"/>
    <dgm:cxn modelId="{87581F36-1420-422E-9677-835EA5BD7CD4}" type="presParOf" srcId="{FA43C5F4-B2B9-4309-9186-7A2DCEDF0DC5}" destId="{2BDE7FCE-8BFD-4731-BB77-822BB9353435}" srcOrd="2" destOrd="0" presId="urn:microsoft.com/office/officeart/2018/2/layout/IconCircleList"/>
    <dgm:cxn modelId="{F8AABCEF-68AB-4F6A-8923-A03898C9B897}" type="presParOf" srcId="{FA43C5F4-B2B9-4309-9186-7A2DCEDF0DC5}" destId="{B762F5DC-CB4A-4EB2-94CF-9AE63E8DC49B}"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B1CDF9-F999-4B22-9616-8CA85CFA469D}"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fr-FR"/>
        </a:p>
      </dgm:t>
    </dgm:pt>
    <dgm:pt modelId="{0F7C557F-C740-435B-BF93-CA172B59309B}">
      <dgm:prSet/>
      <dgm:spPr/>
      <dgm:t>
        <a:bodyPr/>
        <a:lstStyle/>
        <a:p>
          <a:pPr>
            <a:lnSpc>
              <a:spcPct val="100000"/>
            </a:lnSpc>
            <a:defRPr b="1"/>
          </a:pPr>
          <a:r>
            <a:rPr lang="fr-FR" b="0"/>
            <a:t>Je me déplace dans les locaux</a:t>
          </a:r>
          <a:endParaRPr lang="fr-FR"/>
        </a:p>
      </dgm:t>
    </dgm:pt>
    <dgm:pt modelId="{B2944184-905C-419C-BE8F-DA3D6B497BE9}" type="parTrans" cxnId="{DC2496CA-86F8-4E72-AA16-85EED59EC0E8}">
      <dgm:prSet/>
      <dgm:spPr/>
      <dgm:t>
        <a:bodyPr/>
        <a:lstStyle/>
        <a:p>
          <a:endParaRPr lang="fr-FR"/>
        </a:p>
      </dgm:t>
    </dgm:pt>
    <dgm:pt modelId="{610449FC-E490-4FC9-BD56-1A4815AEAA73}" type="sibTrans" cxnId="{DC2496CA-86F8-4E72-AA16-85EED59EC0E8}">
      <dgm:prSet/>
      <dgm:spPr/>
      <dgm:t>
        <a:bodyPr/>
        <a:lstStyle/>
        <a:p>
          <a:endParaRPr lang="fr-FR"/>
        </a:p>
      </dgm:t>
    </dgm:pt>
    <dgm:pt modelId="{F9F0F45E-0973-4D99-94E3-9A2E72E23A01}">
      <dgm:prSet/>
      <dgm:spPr/>
      <dgm:t>
        <a:bodyPr/>
        <a:lstStyle/>
        <a:p>
          <a:pPr>
            <a:lnSpc>
              <a:spcPct val="100000"/>
            </a:lnSpc>
            <a:defRPr b="1"/>
          </a:pPr>
          <a:r>
            <a:rPr lang="fr-FR" b="0"/>
            <a:t>Je travaille avec un seul collègue</a:t>
          </a:r>
          <a:endParaRPr lang="fr-FR"/>
        </a:p>
      </dgm:t>
    </dgm:pt>
    <dgm:pt modelId="{4DF6DB48-718F-459D-BC97-58370F11A0E4}" type="parTrans" cxnId="{C0C2A2AC-4A5F-455C-A502-E4FCEFDCFB50}">
      <dgm:prSet/>
      <dgm:spPr/>
      <dgm:t>
        <a:bodyPr/>
        <a:lstStyle/>
        <a:p>
          <a:endParaRPr lang="fr-FR"/>
        </a:p>
      </dgm:t>
    </dgm:pt>
    <dgm:pt modelId="{593DF049-B445-429C-BCEE-F14F3E126CA0}" type="sibTrans" cxnId="{C0C2A2AC-4A5F-455C-A502-E4FCEFDCFB50}">
      <dgm:prSet/>
      <dgm:spPr/>
      <dgm:t>
        <a:bodyPr/>
        <a:lstStyle/>
        <a:p>
          <a:endParaRPr lang="fr-FR"/>
        </a:p>
      </dgm:t>
    </dgm:pt>
    <dgm:pt modelId="{C3CD55A1-AC1E-4A40-8762-CA390625B557}">
      <dgm:prSet/>
      <dgm:spPr/>
      <dgm:t>
        <a:bodyPr/>
        <a:lstStyle/>
        <a:p>
          <a:pPr>
            <a:lnSpc>
              <a:spcPct val="100000"/>
            </a:lnSpc>
          </a:pPr>
          <a:r>
            <a:rPr lang="fr-FR" b="0" dirty="0"/>
            <a:t>Porter un </a:t>
          </a:r>
          <a:r>
            <a:rPr lang="fr-FR" dirty="0"/>
            <a:t>masque</a:t>
          </a:r>
        </a:p>
        <a:p>
          <a:pPr>
            <a:lnSpc>
              <a:spcPct val="100000"/>
            </a:lnSpc>
          </a:pPr>
          <a:r>
            <a:rPr lang="fr-FR" dirty="0"/>
            <a:t>Désinfecter les surfaces touchées avant et après passage</a:t>
          </a:r>
        </a:p>
      </dgm:t>
    </dgm:pt>
    <dgm:pt modelId="{60E768A2-8FDF-479F-BB16-867EAFA09545}" type="parTrans" cxnId="{45FAB108-151B-480B-B774-14F3F7A87090}">
      <dgm:prSet/>
      <dgm:spPr/>
      <dgm:t>
        <a:bodyPr/>
        <a:lstStyle/>
        <a:p>
          <a:endParaRPr lang="fr-FR"/>
        </a:p>
      </dgm:t>
    </dgm:pt>
    <dgm:pt modelId="{69CAEABE-B793-4577-93BB-69F9A226EB11}" type="sibTrans" cxnId="{45FAB108-151B-480B-B774-14F3F7A87090}">
      <dgm:prSet/>
      <dgm:spPr/>
      <dgm:t>
        <a:bodyPr/>
        <a:lstStyle/>
        <a:p>
          <a:endParaRPr lang="fr-FR"/>
        </a:p>
      </dgm:t>
    </dgm:pt>
    <dgm:pt modelId="{8BCC625C-FAED-4FE0-939C-2800F610984B}">
      <dgm:prSet phldr="0"/>
      <dgm:spPr/>
      <dgm:t>
        <a:bodyPr/>
        <a:lstStyle/>
        <a:p>
          <a:pPr>
            <a:lnSpc>
              <a:spcPct val="100000"/>
            </a:lnSpc>
          </a:pPr>
          <a:r>
            <a:rPr lang="fr-FR" dirty="0">
              <a:solidFill>
                <a:schemeClr val="tx1"/>
              </a:solidFill>
            </a:rPr>
            <a:t>Respecter le sens de </a:t>
          </a:r>
          <a:r>
            <a:rPr lang="fr-FR" dirty="0" smtClean="0">
              <a:solidFill>
                <a:schemeClr val="tx1"/>
              </a:solidFill>
            </a:rPr>
            <a:t>circulation</a:t>
          </a:r>
        </a:p>
        <a:p>
          <a:pPr>
            <a:lnSpc>
              <a:spcPct val="100000"/>
            </a:lnSpc>
          </a:pPr>
          <a:r>
            <a:rPr lang="fr-FR" dirty="0" smtClean="0"/>
            <a:t>Porter un masque</a:t>
          </a:r>
          <a:endParaRPr lang="fr-FR" dirty="0">
            <a:solidFill>
              <a:srgbClr val="FF0000"/>
            </a:solidFill>
          </a:endParaRPr>
        </a:p>
      </dgm:t>
    </dgm:pt>
    <dgm:pt modelId="{DE8C12CA-003D-4A7D-880A-9FAFDD3F7A8B}" type="parTrans" cxnId="{F3BA4EE5-1B71-4BC3-B346-2785766061C7}">
      <dgm:prSet/>
      <dgm:spPr/>
      <dgm:t>
        <a:bodyPr/>
        <a:lstStyle/>
        <a:p>
          <a:endParaRPr lang="fr-FR"/>
        </a:p>
      </dgm:t>
    </dgm:pt>
    <dgm:pt modelId="{9378D582-2A00-469C-A14F-1589D3BEBD81}" type="sibTrans" cxnId="{F3BA4EE5-1B71-4BC3-B346-2785766061C7}">
      <dgm:prSet/>
      <dgm:spPr/>
      <dgm:t>
        <a:bodyPr/>
        <a:lstStyle/>
        <a:p>
          <a:endParaRPr lang="fr-FR"/>
        </a:p>
      </dgm:t>
    </dgm:pt>
    <dgm:pt modelId="{E6CB3C25-3301-4608-8916-F7996696DF61}">
      <dgm:prSet phldr="0"/>
      <dgm:spPr/>
      <dgm:t>
        <a:bodyPr/>
        <a:lstStyle/>
        <a:p>
          <a:pPr>
            <a:lnSpc>
              <a:spcPct val="100000"/>
            </a:lnSpc>
          </a:pPr>
          <a:r>
            <a:rPr lang="fr-FR" b="0" dirty="0"/>
            <a:t>Eviter les déplacements au maximum</a:t>
          </a:r>
        </a:p>
        <a:p>
          <a:pPr>
            <a:lnSpc>
              <a:spcPct val="100000"/>
            </a:lnSpc>
          </a:pPr>
          <a:r>
            <a:rPr lang="fr-FR" b="0" dirty="0"/>
            <a:t>Eviter de toucher</a:t>
          </a:r>
          <a:r>
            <a:rPr lang="fr-FR" b="0" dirty="0">
              <a:latin typeface="Arial"/>
            </a:rPr>
            <a:t> les surfaces</a:t>
          </a:r>
          <a:endParaRPr lang="fr-FR" b="0" dirty="0"/>
        </a:p>
      </dgm:t>
    </dgm:pt>
    <dgm:pt modelId="{6D8EBE1E-D418-4E91-9C28-09A229005E85}" type="parTrans" cxnId="{2BE57B2C-595A-4A36-841A-FFCCD432832C}">
      <dgm:prSet/>
      <dgm:spPr/>
      <dgm:t>
        <a:bodyPr/>
        <a:lstStyle/>
        <a:p>
          <a:endParaRPr lang="fr-FR"/>
        </a:p>
      </dgm:t>
    </dgm:pt>
    <dgm:pt modelId="{C888E702-1B7E-4FD1-8751-26AE3F5C5E32}" type="sibTrans" cxnId="{2BE57B2C-595A-4A36-841A-FFCCD432832C}">
      <dgm:prSet/>
      <dgm:spPr/>
      <dgm:t>
        <a:bodyPr/>
        <a:lstStyle/>
        <a:p>
          <a:endParaRPr lang="fr-FR"/>
        </a:p>
      </dgm:t>
    </dgm:pt>
    <dgm:pt modelId="{96AB6FF8-06C2-4B22-81EB-235ED91A0427}">
      <dgm:prSet phldr="0"/>
      <dgm:spPr/>
      <dgm:t>
        <a:bodyPr/>
        <a:lstStyle/>
        <a:p>
          <a:pPr>
            <a:lnSpc>
              <a:spcPct val="100000"/>
            </a:lnSpc>
          </a:pPr>
          <a:r>
            <a:rPr lang="fr-FR" dirty="0"/>
            <a:t>Respecter les zones de sécurité individuelles</a:t>
          </a:r>
        </a:p>
      </dgm:t>
    </dgm:pt>
    <dgm:pt modelId="{4F6DA2EA-2AE2-4605-A127-7F50BBC7346A}" type="parTrans" cxnId="{4D889D46-77B6-494B-A670-774CE057C3F0}">
      <dgm:prSet/>
      <dgm:spPr/>
      <dgm:t>
        <a:bodyPr/>
        <a:lstStyle/>
        <a:p>
          <a:endParaRPr lang="fr-FR"/>
        </a:p>
      </dgm:t>
    </dgm:pt>
    <dgm:pt modelId="{3363115D-B83C-49CA-B366-D0943C89EBBC}" type="sibTrans" cxnId="{4D889D46-77B6-494B-A670-774CE057C3F0}">
      <dgm:prSet/>
      <dgm:spPr/>
      <dgm:t>
        <a:bodyPr/>
        <a:lstStyle/>
        <a:p>
          <a:endParaRPr lang="fr-FR"/>
        </a:p>
      </dgm:t>
    </dgm:pt>
    <dgm:pt modelId="{5B227A2B-499A-4D10-80E6-555FAF7A5206}">
      <dgm:prSet phldr="0"/>
      <dgm:spPr/>
      <dgm:t>
        <a:bodyPr/>
        <a:lstStyle/>
        <a:p>
          <a:pPr>
            <a:lnSpc>
              <a:spcPct val="100000"/>
            </a:lnSpc>
          </a:pPr>
          <a:r>
            <a:rPr lang="fr-FR" b="0" dirty="0"/>
            <a:t>Garder une distance &gt; 1 mètre</a:t>
          </a:r>
        </a:p>
      </dgm:t>
    </dgm:pt>
    <dgm:pt modelId="{31B5FA90-8FCB-4138-A435-0D723B8DBD41}" type="parTrans" cxnId="{306435F6-DFEA-44FE-88F9-122BFB6E56C6}">
      <dgm:prSet/>
      <dgm:spPr/>
      <dgm:t>
        <a:bodyPr/>
        <a:lstStyle/>
        <a:p>
          <a:endParaRPr lang="fr-FR"/>
        </a:p>
      </dgm:t>
    </dgm:pt>
    <dgm:pt modelId="{B8AC40C2-BBB3-45C2-8449-55AD0BB43FDC}" type="sibTrans" cxnId="{306435F6-DFEA-44FE-88F9-122BFB6E56C6}">
      <dgm:prSet/>
      <dgm:spPr/>
      <dgm:t>
        <a:bodyPr/>
        <a:lstStyle/>
        <a:p>
          <a:endParaRPr lang="fr-FR"/>
        </a:p>
      </dgm:t>
    </dgm:pt>
    <dgm:pt modelId="{A3B0F2B0-3E2F-46C1-8342-C37ED2659C8B}" type="pres">
      <dgm:prSet presAssocID="{BAB1CDF9-F999-4B22-9616-8CA85CFA469D}" presName="root" presStyleCnt="0">
        <dgm:presLayoutVars>
          <dgm:dir/>
          <dgm:resizeHandles val="exact"/>
        </dgm:presLayoutVars>
      </dgm:prSet>
      <dgm:spPr/>
      <dgm:t>
        <a:bodyPr/>
        <a:lstStyle/>
        <a:p>
          <a:endParaRPr lang="fr-FR"/>
        </a:p>
      </dgm:t>
    </dgm:pt>
    <dgm:pt modelId="{5C4FA4AF-3FDD-451E-AB4A-CE79EA6689AA}" type="pres">
      <dgm:prSet presAssocID="{0F7C557F-C740-435B-BF93-CA172B59309B}" presName="compNode" presStyleCnt="0"/>
      <dgm:spPr/>
    </dgm:pt>
    <dgm:pt modelId="{CEB0170F-615C-4AA5-AB8C-D6477464C41C}" type="pres">
      <dgm:prSet presAssocID="{0F7C557F-C740-435B-BF93-CA172B59309B}" presName="iconRect" presStyleLbl="node1" presStyleIdx="0" presStyleCnt="2"/>
      <dgm:spPr>
        <a:blipFill>
          <a:blip xmlns:r="http://schemas.openxmlformats.org/officeDocument/2006/relationships" r:embed="rId1">
            <a:extLst>
              <a:ext uri="{96DAC541-7B7A-43D3-8B79-37D633B846F1}">
                <asvg:svgBlip xmlns="" xmlns:asvg="http://schemas.microsoft.com/office/drawing/2016/SVG/main"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Marche"/>
        </a:ext>
      </dgm:extLst>
    </dgm:pt>
    <dgm:pt modelId="{CC53DB26-6538-44FF-BDA2-49ED576E4D66}" type="pres">
      <dgm:prSet presAssocID="{0F7C557F-C740-435B-BF93-CA172B59309B}" presName="iconSpace" presStyleCnt="0"/>
      <dgm:spPr/>
    </dgm:pt>
    <dgm:pt modelId="{B4F603DC-6D33-43EE-B523-48BB6D435B6E}" type="pres">
      <dgm:prSet presAssocID="{0F7C557F-C740-435B-BF93-CA172B59309B}" presName="parTx" presStyleLbl="revTx" presStyleIdx="0" presStyleCnt="4">
        <dgm:presLayoutVars>
          <dgm:chMax val="0"/>
          <dgm:chPref val="0"/>
        </dgm:presLayoutVars>
      </dgm:prSet>
      <dgm:spPr/>
      <dgm:t>
        <a:bodyPr/>
        <a:lstStyle/>
        <a:p>
          <a:endParaRPr lang="fr-FR"/>
        </a:p>
      </dgm:t>
    </dgm:pt>
    <dgm:pt modelId="{C1C79DA4-DD79-4C1A-A6C5-DAE5353CFC98}" type="pres">
      <dgm:prSet presAssocID="{0F7C557F-C740-435B-BF93-CA172B59309B}" presName="txSpace" presStyleCnt="0"/>
      <dgm:spPr/>
    </dgm:pt>
    <dgm:pt modelId="{A95F4D05-C667-4B96-8963-A571DDEC387E}" type="pres">
      <dgm:prSet presAssocID="{0F7C557F-C740-435B-BF93-CA172B59309B}" presName="desTx" presStyleLbl="revTx" presStyleIdx="1" presStyleCnt="4">
        <dgm:presLayoutVars/>
      </dgm:prSet>
      <dgm:spPr/>
      <dgm:t>
        <a:bodyPr/>
        <a:lstStyle/>
        <a:p>
          <a:endParaRPr lang="fr-FR"/>
        </a:p>
      </dgm:t>
    </dgm:pt>
    <dgm:pt modelId="{B62D035C-846F-4BE3-8B3E-F2FBB623DB0A}" type="pres">
      <dgm:prSet presAssocID="{610449FC-E490-4FC9-BD56-1A4815AEAA73}" presName="sibTrans" presStyleCnt="0"/>
      <dgm:spPr/>
    </dgm:pt>
    <dgm:pt modelId="{DFD5C764-26C0-459E-9478-49E7D08EDB9C}" type="pres">
      <dgm:prSet presAssocID="{F9F0F45E-0973-4D99-94E3-9A2E72E23A01}" presName="compNode" presStyleCnt="0"/>
      <dgm:spPr/>
    </dgm:pt>
    <dgm:pt modelId="{5102FA53-CD2A-4CAB-9FE1-0EE9201C94D8}" type="pres">
      <dgm:prSet presAssocID="{F9F0F45E-0973-4D99-94E3-9A2E72E23A01}" presName="iconRect" presStyleLbl="node1" presStyleIdx="1" presStyleCnt="2"/>
      <dgm:spPr>
        <a:blipFill>
          <a:blip xmlns:r="http://schemas.openxmlformats.org/officeDocument/2006/relationships" r:embed="rId3">
            <a:extLst>
              <a:ext uri="{96DAC541-7B7A-43D3-8B79-37D633B846F1}">
                <asvg:svgBlip xmlns="" xmlns:asvg="http://schemas.microsoft.com/office/drawing/2016/SVG/main"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Salle de conseil"/>
        </a:ext>
      </dgm:extLst>
    </dgm:pt>
    <dgm:pt modelId="{06EBD83A-F286-44EE-93F7-77152B45E52D}" type="pres">
      <dgm:prSet presAssocID="{F9F0F45E-0973-4D99-94E3-9A2E72E23A01}" presName="iconSpace" presStyleCnt="0"/>
      <dgm:spPr/>
    </dgm:pt>
    <dgm:pt modelId="{58E63BDA-FC8E-4A92-A28F-39AA451FD4D5}" type="pres">
      <dgm:prSet presAssocID="{F9F0F45E-0973-4D99-94E3-9A2E72E23A01}" presName="parTx" presStyleLbl="revTx" presStyleIdx="2" presStyleCnt="4">
        <dgm:presLayoutVars>
          <dgm:chMax val="0"/>
          <dgm:chPref val="0"/>
        </dgm:presLayoutVars>
      </dgm:prSet>
      <dgm:spPr/>
      <dgm:t>
        <a:bodyPr/>
        <a:lstStyle/>
        <a:p>
          <a:endParaRPr lang="fr-FR"/>
        </a:p>
      </dgm:t>
    </dgm:pt>
    <dgm:pt modelId="{0F951E03-D333-46E5-BBAE-0E052EE17F0C}" type="pres">
      <dgm:prSet presAssocID="{F9F0F45E-0973-4D99-94E3-9A2E72E23A01}" presName="txSpace" presStyleCnt="0"/>
      <dgm:spPr/>
    </dgm:pt>
    <dgm:pt modelId="{88E36AE1-42A5-4398-A11D-BCA9994476B1}" type="pres">
      <dgm:prSet presAssocID="{F9F0F45E-0973-4D99-94E3-9A2E72E23A01}" presName="desTx" presStyleLbl="revTx" presStyleIdx="3" presStyleCnt="4">
        <dgm:presLayoutVars/>
      </dgm:prSet>
      <dgm:spPr/>
      <dgm:t>
        <a:bodyPr/>
        <a:lstStyle/>
        <a:p>
          <a:endParaRPr lang="fr-FR"/>
        </a:p>
      </dgm:t>
    </dgm:pt>
  </dgm:ptLst>
  <dgm:cxnLst>
    <dgm:cxn modelId="{EE37B78D-05AB-4F3F-A3CA-942AE92EA0F5}" type="presOf" srcId="{8BCC625C-FAED-4FE0-939C-2800F610984B}" destId="{A95F4D05-C667-4B96-8963-A571DDEC387E}" srcOrd="0" destOrd="1" presId="urn:microsoft.com/office/officeart/2018/2/layout/IconLabelDescriptionList"/>
    <dgm:cxn modelId="{45FAB108-151B-480B-B774-14F3F7A87090}" srcId="{F9F0F45E-0973-4D99-94E3-9A2E72E23A01}" destId="{C3CD55A1-AC1E-4A40-8762-CA390625B557}" srcOrd="1" destOrd="0" parTransId="{60E768A2-8FDF-479F-BB16-867EAFA09545}" sibTransId="{69CAEABE-B793-4577-93BB-69F9A226EB11}"/>
    <dgm:cxn modelId="{306435F6-DFEA-44FE-88F9-122BFB6E56C6}" srcId="{F9F0F45E-0973-4D99-94E3-9A2E72E23A01}" destId="{5B227A2B-499A-4D10-80E6-555FAF7A5206}" srcOrd="0" destOrd="0" parTransId="{31B5FA90-8FCB-4138-A435-0D723B8DBD41}" sibTransId="{B8AC40C2-BBB3-45C2-8449-55AD0BB43FDC}"/>
    <dgm:cxn modelId="{E9D5DD06-2943-47F4-8E21-32EB6AA1C065}" type="presOf" srcId="{5B227A2B-499A-4D10-80E6-555FAF7A5206}" destId="{88E36AE1-42A5-4398-A11D-BCA9994476B1}" srcOrd="0" destOrd="0" presId="urn:microsoft.com/office/officeart/2018/2/layout/IconLabelDescriptionList"/>
    <dgm:cxn modelId="{B006C904-834C-4094-8049-3742F37CECD0}" type="presOf" srcId="{E6CB3C25-3301-4608-8916-F7996696DF61}" destId="{A95F4D05-C667-4B96-8963-A571DDEC387E}" srcOrd="0" destOrd="0" presId="urn:microsoft.com/office/officeart/2018/2/layout/IconLabelDescriptionList"/>
    <dgm:cxn modelId="{C0C2A2AC-4A5F-455C-A502-E4FCEFDCFB50}" srcId="{BAB1CDF9-F999-4B22-9616-8CA85CFA469D}" destId="{F9F0F45E-0973-4D99-94E3-9A2E72E23A01}" srcOrd="1" destOrd="0" parTransId="{4DF6DB48-718F-459D-BC97-58370F11A0E4}" sibTransId="{593DF049-B445-429C-BCEE-F14F3E126CA0}"/>
    <dgm:cxn modelId="{DC2496CA-86F8-4E72-AA16-85EED59EC0E8}" srcId="{BAB1CDF9-F999-4B22-9616-8CA85CFA469D}" destId="{0F7C557F-C740-435B-BF93-CA172B59309B}" srcOrd="0" destOrd="0" parTransId="{B2944184-905C-419C-BE8F-DA3D6B497BE9}" sibTransId="{610449FC-E490-4FC9-BD56-1A4815AEAA73}"/>
    <dgm:cxn modelId="{CB57715E-C549-437C-AB4B-7E36D73D8EC2}" type="presOf" srcId="{0F7C557F-C740-435B-BF93-CA172B59309B}" destId="{B4F603DC-6D33-43EE-B523-48BB6D435B6E}" srcOrd="0" destOrd="0" presId="urn:microsoft.com/office/officeart/2018/2/layout/IconLabelDescriptionList"/>
    <dgm:cxn modelId="{4D889D46-77B6-494B-A670-774CE057C3F0}" srcId="{0F7C557F-C740-435B-BF93-CA172B59309B}" destId="{96AB6FF8-06C2-4B22-81EB-235ED91A0427}" srcOrd="2" destOrd="0" parTransId="{4F6DA2EA-2AE2-4605-A127-7F50BBC7346A}" sibTransId="{3363115D-B83C-49CA-B366-D0943C89EBBC}"/>
    <dgm:cxn modelId="{855FCC10-8191-466B-BDF2-2F36565E2EFF}" type="presOf" srcId="{F9F0F45E-0973-4D99-94E3-9A2E72E23A01}" destId="{58E63BDA-FC8E-4A92-A28F-39AA451FD4D5}" srcOrd="0" destOrd="0" presId="urn:microsoft.com/office/officeart/2018/2/layout/IconLabelDescriptionList"/>
    <dgm:cxn modelId="{2BE57B2C-595A-4A36-841A-FFCCD432832C}" srcId="{0F7C557F-C740-435B-BF93-CA172B59309B}" destId="{E6CB3C25-3301-4608-8916-F7996696DF61}" srcOrd="0" destOrd="0" parTransId="{6D8EBE1E-D418-4E91-9C28-09A229005E85}" sibTransId="{C888E702-1B7E-4FD1-8751-26AE3F5C5E32}"/>
    <dgm:cxn modelId="{98AD6DF7-53E8-4B05-92B3-4778368C1E88}" type="presOf" srcId="{C3CD55A1-AC1E-4A40-8762-CA390625B557}" destId="{88E36AE1-42A5-4398-A11D-BCA9994476B1}" srcOrd="0" destOrd="1" presId="urn:microsoft.com/office/officeart/2018/2/layout/IconLabelDescriptionList"/>
    <dgm:cxn modelId="{01DEE07C-6B1A-47F3-AE93-E4A6536C296F}" type="presOf" srcId="{BAB1CDF9-F999-4B22-9616-8CA85CFA469D}" destId="{A3B0F2B0-3E2F-46C1-8342-C37ED2659C8B}" srcOrd="0" destOrd="0" presId="urn:microsoft.com/office/officeart/2018/2/layout/IconLabelDescriptionList"/>
    <dgm:cxn modelId="{FBB48C9D-ADF2-4A9E-9470-8F1BA07572EC}" type="presOf" srcId="{96AB6FF8-06C2-4B22-81EB-235ED91A0427}" destId="{A95F4D05-C667-4B96-8963-A571DDEC387E}" srcOrd="0" destOrd="2" presId="urn:microsoft.com/office/officeart/2018/2/layout/IconLabelDescriptionList"/>
    <dgm:cxn modelId="{F3BA4EE5-1B71-4BC3-B346-2785766061C7}" srcId="{0F7C557F-C740-435B-BF93-CA172B59309B}" destId="{8BCC625C-FAED-4FE0-939C-2800F610984B}" srcOrd="1" destOrd="0" parTransId="{DE8C12CA-003D-4A7D-880A-9FAFDD3F7A8B}" sibTransId="{9378D582-2A00-469C-A14F-1589D3BEBD81}"/>
    <dgm:cxn modelId="{EAB597CC-C513-4A85-8F93-F14BFBD1C342}" type="presParOf" srcId="{A3B0F2B0-3E2F-46C1-8342-C37ED2659C8B}" destId="{5C4FA4AF-3FDD-451E-AB4A-CE79EA6689AA}" srcOrd="0" destOrd="0" presId="urn:microsoft.com/office/officeart/2018/2/layout/IconLabelDescriptionList"/>
    <dgm:cxn modelId="{4416D8C9-DB43-4D5F-B4E8-4638E517088C}" type="presParOf" srcId="{5C4FA4AF-3FDD-451E-AB4A-CE79EA6689AA}" destId="{CEB0170F-615C-4AA5-AB8C-D6477464C41C}" srcOrd="0" destOrd="0" presId="urn:microsoft.com/office/officeart/2018/2/layout/IconLabelDescriptionList"/>
    <dgm:cxn modelId="{D4834AB1-FCF3-452D-9EAE-D441780E7956}" type="presParOf" srcId="{5C4FA4AF-3FDD-451E-AB4A-CE79EA6689AA}" destId="{CC53DB26-6538-44FF-BDA2-49ED576E4D66}" srcOrd="1" destOrd="0" presId="urn:microsoft.com/office/officeart/2018/2/layout/IconLabelDescriptionList"/>
    <dgm:cxn modelId="{3C62B5A5-3FD5-46F4-96F8-DC78C9B646A8}" type="presParOf" srcId="{5C4FA4AF-3FDD-451E-AB4A-CE79EA6689AA}" destId="{B4F603DC-6D33-43EE-B523-48BB6D435B6E}" srcOrd="2" destOrd="0" presId="urn:microsoft.com/office/officeart/2018/2/layout/IconLabelDescriptionList"/>
    <dgm:cxn modelId="{19BC00BA-A56A-4D9E-958B-F38071AFFA01}" type="presParOf" srcId="{5C4FA4AF-3FDD-451E-AB4A-CE79EA6689AA}" destId="{C1C79DA4-DD79-4C1A-A6C5-DAE5353CFC98}" srcOrd="3" destOrd="0" presId="urn:microsoft.com/office/officeart/2018/2/layout/IconLabelDescriptionList"/>
    <dgm:cxn modelId="{B07E2D77-62C0-4B3B-A05A-134B9FFD231D}" type="presParOf" srcId="{5C4FA4AF-3FDD-451E-AB4A-CE79EA6689AA}" destId="{A95F4D05-C667-4B96-8963-A571DDEC387E}" srcOrd="4" destOrd="0" presId="urn:microsoft.com/office/officeart/2018/2/layout/IconLabelDescriptionList"/>
    <dgm:cxn modelId="{FBDD1B4D-DF5F-41CF-B150-424DADEB7C2E}" type="presParOf" srcId="{A3B0F2B0-3E2F-46C1-8342-C37ED2659C8B}" destId="{B62D035C-846F-4BE3-8B3E-F2FBB623DB0A}" srcOrd="1" destOrd="0" presId="urn:microsoft.com/office/officeart/2018/2/layout/IconLabelDescriptionList"/>
    <dgm:cxn modelId="{F88384B5-7F0D-4D3F-BEAC-7739545254BD}" type="presParOf" srcId="{A3B0F2B0-3E2F-46C1-8342-C37ED2659C8B}" destId="{DFD5C764-26C0-459E-9478-49E7D08EDB9C}" srcOrd="2" destOrd="0" presId="urn:microsoft.com/office/officeart/2018/2/layout/IconLabelDescriptionList"/>
    <dgm:cxn modelId="{5B806BBE-00B1-4FE6-8F78-ADB8E69A7F2F}" type="presParOf" srcId="{DFD5C764-26C0-459E-9478-49E7D08EDB9C}" destId="{5102FA53-CD2A-4CAB-9FE1-0EE9201C94D8}" srcOrd="0" destOrd="0" presId="urn:microsoft.com/office/officeart/2018/2/layout/IconLabelDescriptionList"/>
    <dgm:cxn modelId="{A24BCCD9-E2C2-41AA-B268-7A165BD22955}" type="presParOf" srcId="{DFD5C764-26C0-459E-9478-49E7D08EDB9C}" destId="{06EBD83A-F286-44EE-93F7-77152B45E52D}" srcOrd="1" destOrd="0" presId="urn:microsoft.com/office/officeart/2018/2/layout/IconLabelDescriptionList"/>
    <dgm:cxn modelId="{ADE8CC10-201E-4151-B300-3901D51FD709}" type="presParOf" srcId="{DFD5C764-26C0-459E-9478-49E7D08EDB9C}" destId="{58E63BDA-FC8E-4A92-A28F-39AA451FD4D5}" srcOrd="2" destOrd="0" presId="urn:microsoft.com/office/officeart/2018/2/layout/IconLabelDescriptionList"/>
    <dgm:cxn modelId="{C5545887-5812-4C2C-8B1A-7381B8448242}" type="presParOf" srcId="{DFD5C764-26C0-459E-9478-49E7D08EDB9C}" destId="{0F951E03-D333-46E5-BBAE-0E052EE17F0C}" srcOrd="3" destOrd="0" presId="urn:microsoft.com/office/officeart/2018/2/layout/IconLabelDescriptionList"/>
    <dgm:cxn modelId="{BD5AA797-9E28-497C-98F0-7045D0D11887}" type="presParOf" srcId="{DFD5C764-26C0-459E-9478-49E7D08EDB9C}" destId="{88E36AE1-42A5-4398-A11D-BCA9994476B1}"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C7DBCF-FA2A-4DFB-8428-5FE029D6F6F3}"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73E3A864-E6BF-4AAB-B632-6C3CD99AAA46}">
      <dgm:prSet/>
      <dgm:spPr/>
      <dgm:t>
        <a:bodyPr/>
        <a:lstStyle/>
        <a:p>
          <a:pPr>
            <a:defRPr b="1"/>
          </a:pPr>
          <a:r>
            <a:rPr lang="fr-FR"/>
            <a:t>J'arrive sur place​</a:t>
          </a:r>
          <a:endParaRPr lang="en-US"/>
        </a:p>
      </dgm:t>
    </dgm:pt>
    <dgm:pt modelId="{CF91C018-D7AE-4F84-B841-F31F46AA8F14}" type="parTrans" cxnId="{8EC655B4-9CE5-41B7-A30B-1FE9974CB7C2}">
      <dgm:prSet/>
      <dgm:spPr/>
      <dgm:t>
        <a:bodyPr/>
        <a:lstStyle/>
        <a:p>
          <a:endParaRPr lang="en-US"/>
        </a:p>
      </dgm:t>
    </dgm:pt>
    <dgm:pt modelId="{44B4299D-F680-4211-A877-F0326C9EB945}" type="sibTrans" cxnId="{8EC655B4-9CE5-41B7-A30B-1FE9974CB7C2}">
      <dgm:prSet/>
      <dgm:spPr/>
      <dgm:t>
        <a:bodyPr/>
        <a:lstStyle/>
        <a:p>
          <a:endParaRPr lang="en-US"/>
        </a:p>
      </dgm:t>
    </dgm:pt>
    <dgm:pt modelId="{840BE4E1-0802-42E1-8176-4F55774BEBB8}">
      <dgm:prSet/>
      <dgm:spPr/>
      <dgm:t>
        <a:bodyPr/>
        <a:lstStyle/>
        <a:p>
          <a:r>
            <a:rPr lang="fr-FR"/>
            <a:t>Porter un masque</a:t>
          </a:r>
          <a:r>
            <a:rPr lang="en-US"/>
            <a:t>​</a:t>
          </a:r>
        </a:p>
      </dgm:t>
    </dgm:pt>
    <dgm:pt modelId="{964A70D2-3D3E-4D22-A58D-040958A9F435}" type="parTrans" cxnId="{7FF28F2D-BD1A-4EFB-BFB3-FAF8B801AC1D}">
      <dgm:prSet/>
      <dgm:spPr/>
      <dgm:t>
        <a:bodyPr/>
        <a:lstStyle/>
        <a:p>
          <a:endParaRPr lang="en-US"/>
        </a:p>
      </dgm:t>
    </dgm:pt>
    <dgm:pt modelId="{2C0B8F44-CECA-400C-8B30-9CB6290BE041}" type="sibTrans" cxnId="{7FF28F2D-BD1A-4EFB-BFB3-FAF8B801AC1D}">
      <dgm:prSet/>
      <dgm:spPr/>
      <dgm:t>
        <a:bodyPr/>
        <a:lstStyle/>
        <a:p>
          <a:endParaRPr lang="en-US"/>
        </a:p>
      </dgm:t>
    </dgm:pt>
    <dgm:pt modelId="{6134F476-5094-48C1-90A7-B4FE5F915B5A}">
      <dgm:prSet/>
      <dgm:spPr/>
      <dgm:t>
        <a:bodyPr/>
        <a:lstStyle/>
        <a:p>
          <a:r>
            <a:rPr lang="fr-FR"/>
            <a:t>Se laver les mains au savon et les sécher à l'essuie tout papier</a:t>
          </a:r>
          <a:r>
            <a:rPr lang="en-US"/>
            <a:t>​</a:t>
          </a:r>
        </a:p>
      </dgm:t>
    </dgm:pt>
    <dgm:pt modelId="{7D7FF310-3BF2-4DB5-B7FF-5D51FF3C23D3}" type="parTrans" cxnId="{1E4CA178-7900-482A-84F0-70A001B2FE3C}">
      <dgm:prSet/>
      <dgm:spPr/>
      <dgm:t>
        <a:bodyPr/>
        <a:lstStyle/>
        <a:p>
          <a:endParaRPr lang="en-US"/>
        </a:p>
      </dgm:t>
    </dgm:pt>
    <dgm:pt modelId="{46EECCDC-D7AA-493F-8714-356AA02A81F2}" type="sibTrans" cxnId="{1E4CA178-7900-482A-84F0-70A001B2FE3C}">
      <dgm:prSet/>
      <dgm:spPr/>
      <dgm:t>
        <a:bodyPr/>
        <a:lstStyle/>
        <a:p>
          <a:endParaRPr lang="en-US"/>
        </a:p>
      </dgm:t>
    </dgm:pt>
    <dgm:pt modelId="{4C095A85-D908-49E7-881F-EBB097E472F7}">
      <dgm:prSet/>
      <dgm:spPr/>
      <dgm:t>
        <a:bodyPr/>
        <a:lstStyle/>
        <a:p>
          <a:pPr>
            <a:defRPr b="1"/>
          </a:pPr>
          <a:r>
            <a:rPr lang="fr-FR" dirty="0">
              <a:solidFill>
                <a:schemeClr val="tx1"/>
              </a:solidFill>
            </a:rPr>
            <a:t>J'utilise le </a:t>
          </a:r>
          <a:r>
            <a:rPr lang="fr-FR" dirty="0" smtClean="0">
              <a:solidFill>
                <a:schemeClr val="tx1"/>
              </a:solidFill>
            </a:rPr>
            <a:t>micro-ondes et le frigo</a:t>
          </a:r>
          <a:endParaRPr lang="en-US" dirty="0">
            <a:solidFill>
              <a:schemeClr val="tx1"/>
            </a:solidFill>
          </a:endParaRPr>
        </a:p>
      </dgm:t>
    </dgm:pt>
    <dgm:pt modelId="{7FF2508E-96B3-456C-8FAD-31B2369B95D8}" type="parTrans" cxnId="{ADA89479-F7F7-44BA-8148-2ECA65745045}">
      <dgm:prSet/>
      <dgm:spPr/>
      <dgm:t>
        <a:bodyPr/>
        <a:lstStyle/>
        <a:p>
          <a:endParaRPr lang="en-US"/>
        </a:p>
      </dgm:t>
    </dgm:pt>
    <dgm:pt modelId="{CD922834-C02B-442A-8FD2-98CE92C00EAC}" type="sibTrans" cxnId="{ADA89479-F7F7-44BA-8148-2ECA65745045}">
      <dgm:prSet/>
      <dgm:spPr/>
      <dgm:t>
        <a:bodyPr/>
        <a:lstStyle/>
        <a:p>
          <a:endParaRPr lang="en-US"/>
        </a:p>
      </dgm:t>
    </dgm:pt>
    <dgm:pt modelId="{7EBACA7C-3D4C-433E-9255-3FE80D6EA0E2}">
      <dgm:prSet/>
      <dgm:spPr/>
      <dgm:t>
        <a:bodyPr/>
        <a:lstStyle/>
        <a:p>
          <a:r>
            <a:rPr lang="fr-FR" dirty="0">
              <a:solidFill>
                <a:schemeClr val="tx1"/>
              </a:solidFill>
            </a:rPr>
            <a:t>Porter un masque</a:t>
          </a:r>
          <a:r>
            <a:rPr lang="en-US" dirty="0">
              <a:solidFill>
                <a:schemeClr val="tx1"/>
              </a:solidFill>
            </a:rPr>
            <a:t>​</a:t>
          </a:r>
        </a:p>
      </dgm:t>
    </dgm:pt>
    <dgm:pt modelId="{582B1985-4083-4FDE-A9E9-617D90026843}" type="parTrans" cxnId="{15497BA6-6CE3-4687-9626-5DB02ABF4B1D}">
      <dgm:prSet/>
      <dgm:spPr/>
      <dgm:t>
        <a:bodyPr/>
        <a:lstStyle/>
        <a:p>
          <a:endParaRPr lang="en-US"/>
        </a:p>
      </dgm:t>
    </dgm:pt>
    <dgm:pt modelId="{CEB8E8DC-596E-4517-8327-AC62BD212553}" type="sibTrans" cxnId="{15497BA6-6CE3-4687-9626-5DB02ABF4B1D}">
      <dgm:prSet/>
      <dgm:spPr/>
      <dgm:t>
        <a:bodyPr/>
        <a:lstStyle/>
        <a:p>
          <a:endParaRPr lang="en-US"/>
        </a:p>
      </dgm:t>
    </dgm:pt>
    <dgm:pt modelId="{09FB8854-5931-47E0-A585-F0CAC1F9E2AB}">
      <dgm:prSet/>
      <dgm:spPr/>
      <dgm:t>
        <a:bodyPr/>
        <a:lstStyle/>
        <a:p>
          <a:r>
            <a:rPr lang="fr-FR" dirty="0">
              <a:solidFill>
                <a:schemeClr val="tx1"/>
              </a:solidFill>
            </a:rPr>
            <a:t>Attendre à plus d'1 m du précédent utilisateur</a:t>
          </a:r>
          <a:r>
            <a:rPr lang="en-US" dirty="0">
              <a:solidFill>
                <a:schemeClr val="tx1"/>
              </a:solidFill>
            </a:rPr>
            <a:t>​</a:t>
          </a:r>
        </a:p>
      </dgm:t>
    </dgm:pt>
    <dgm:pt modelId="{75E7AC6D-46A4-4AE2-8FEC-BD9EFEC64D45}" type="parTrans" cxnId="{22BE1F73-57CC-4837-8822-D681712B47A2}">
      <dgm:prSet/>
      <dgm:spPr/>
      <dgm:t>
        <a:bodyPr/>
        <a:lstStyle/>
        <a:p>
          <a:endParaRPr lang="en-US"/>
        </a:p>
      </dgm:t>
    </dgm:pt>
    <dgm:pt modelId="{F235609C-D5FD-41FA-A4B7-4BB52801F199}" type="sibTrans" cxnId="{22BE1F73-57CC-4837-8822-D681712B47A2}">
      <dgm:prSet/>
      <dgm:spPr/>
      <dgm:t>
        <a:bodyPr/>
        <a:lstStyle/>
        <a:p>
          <a:endParaRPr lang="en-US"/>
        </a:p>
      </dgm:t>
    </dgm:pt>
    <dgm:pt modelId="{E40BF25C-670B-4839-8B9E-86FE6A1A32B6}">
      <dgm:prSet/>
      <dgm:spPr/>
      <dgm:t>
        <a:bodyPr/>
        <a:lstStyle/>
        <a:p>
          <a:r>
            <a:rPr lang="fr-FR" dirty="0">
              <a:solidFill>
                <a:schemeClr val="tx1"/>
              </a:solidFill>
            </a:rPr>
            <a:t>Désinfecter la porte et la poignée avant et après utilisation</a:t>
          </a:r>
          <a:r>
            <a:rPr lang="en-US" dirty="0">
              <a:solidFill>
                <a:schemeClr val="tx1"/>
              </a:solidFill>
            </a:rPr>
            <a:t>​</a:t>
          </a:r>
        </a:p>
      </dgm:t>
    </dgm:pt>
    <dgm:pt modelId="{8FC6AE2E-2F5C-458F-BD40-D13A06935729}" type="parTrans" cxnId="{753E68C8-A70A-455E-9773-B1F99F9B4FB9}">
      <dgm:prSet/>
      <dgm:spPr/>
      <dgm:t>
        <a:bodyPr/>
        <a:lstStyle/>
        <a:p>
          <a:endParaRPr lang="en-US"/>
        </a:p>
      </dgm:t>
    </dgm:pt>
    <dgm:pt modelId="{A2376593-17DC-4E94-ABE0-65AB64D55A02}" type="sibTrans" cxnId="{753E68C8-A70A-455E-9773-B1F99F9B4FB9}">
      <dgm:prSet/>
      <dgm:spPr/>
      <dgm:t>
        <a:bodyPr/>
        <a:lstStyle/>
        <a:p>
          <a:endParaRPr lang="en-US"/>
        </a:p>
      </dgm:t>
    </dgm:pt>
    <dgm:pt modelId="{1EF9A766-F52E-4666-BBCE-724908B440D1}">
      <dgm:prSet/>
      <dgm:spPr/>
      <dgm:t>
        <a:bodyPr/>
        <a:lstStyle/>
        <a:p>
          <a:r>
            <a:rPr lang="fr-FR" dirty="0">
              <a:solidFill>
                <a:schemeClr val="tx1"/>
              </a:solidFill>
            </a:rPr>
            <a:t>Porter un masque</a:t>
          </a:r>
          <a:r>
            <a:rPr lang="en-US" dirty="0">
              <a:solidFill>
                <a:schemeClr val="tx1"/>
              </a:solidFill>
            </a:rPr>
            <a:t>​</a:t>
          </a:r>
        </a:p>
      </dgm:t>
    </dgm:pt>
    <dgm:pt modelId="{D69EE27C-54D8-41A4-BE54-4BC36DB6505C}" type="parTrans" cxnId="{51F6D5E6-C4B2-4DCE-9BF1-ED0B891BBA87}">
      <dgm:prSet/>
      <dgm:spPr/>
      <dgm:t>
        <a:bodyPr/>
        <a:lstStyle/>
        <a:p>
          <a:endParaRPr lang="en-US"/>
        </a:p>
      </dgm:t>
    </dgm:pt>
    <dgm:pt modelId="{663939D6-D635-457E-B463-588191F3543A}" type="sibTrans" cxnId="{51F6D5E6-C4B2-4DCE-9BF1-ED0B891BBA87}">
      <dgm:prSet/>
      <dgm:spPr/>
      <dgm:t>
        <a:bodyPr/>
        <a:lstStyle/>
        <a:p>
          <a:endParaRPr lang="en-US"/>
        </a:p>
      </dgm:t>
    </dgm:pt>
    <dgm:pt modelId="{23688575-CF8D-426C-A0B5-7A5F2A2FF9AC}">
      <dgm:prSet/>
      <dgm:spPr/>
      <dgm:t>
        <a:bodyPr/>
        <a:lstStyle/>
        <a:p>
          <a:r>
            <a:rPr lang="fr-FR" dirty="0">
              <a:solidFill>
                <a:schemeClr val="tx1"/>
              </a:solidFill>
            </a:rPr>
            <a:t>Se désinfecter les mains au gel avant de toucher les touches de sélection</a:t>
          </a:r>
          <a:r>
            <a:rPr lang="en-US" dirty="0">
              <a:solidFill>
                <a:schemeClr val="tx1"/>
              </a:solidFill>
            </a:rPr>
            <a:t>​</a:t>
          </a:r>
        </a:p>
      </dgm:t>
    </dgm:pt>
    <dgm:pt modelId="{08FD402D-4E97-4F24-8EBA-D2CC95B376E3}" type="parTrans" cxnId="{E67C727C-D8E4-4BD6-AB3D-B171A0733742}">
      <dgm:prSet/>
      <dgm:spPr/>
      <dgm:t>
        <a:bodyPr/>
        <a:lstStyle/>
        <a:p>
          <a:endParaRPr lang="en-US"/>
        </a:p>
      </dgm:t>
    </dgm:pt>
    <dgm:pt modelId="{9046E4ED-9E23-4409-8127-1F36E712894E}" type="sibTrans" cxnId="{E67C727C-D8E4-4BD6-AB3D-B171A0733742}">
      <dgm:prSet/>
      <dgm:spPr/>
      <dgm:t>
        <a:bodyPr/>
        <a:lstStyle/>
        <a:p>
          <a:endParaRPr lang="en-US"/>
        </a:p>
      </dgm:t>
    </dgm:pt>
    <dgm:pt modelId="{601A76E9-FCE1-40D5-9D61-974F9C80267D}">
      <dgm:prSet/>
      <dgm:spPr/>
      <dgm:t>
        <a:bodyPr/>
        <a:lstStyle/>
        <a:p>
          <a:r>
            <a:rPr lang="fr-FR" dirty="0">
              <a:solidFill>
                <a:schemeClr val="tx1"/>
              </a:solidFill>
            </a:rPr>
            <a:t>Limiter à 1 personne à proximité</a:t>
          </a:r>
          <a:r>
            <a:rPr lang="en-US" dirty="0">
              <a:solidFill>
                <a:schemeClr val="tx1"/>
              </a:solidFill>
            </a:rPr>
            <a:t>​</a:t>
          </a:r>
        </a:p>
      </dgm:t>
    </dgm:pt>
    <dgm:pt modelId="{A1C9C81C-85DF-4BCC-A876-C12857720FE1}" type="parTrans" cxnId="{2ED927B4-8F44-428E-B1EA-0F68E23AEECC}">
      <dgm:prSet/>
      <dgm:spPr/>
      <dgm:t>
        <a:bodyPr/>
        <a:lstStyle/>
        <a:p>
          <a:endParaRPr lang="en-US"/>
        </a:p>
      </dgm:t>
    </dgm:pt>
    <dgm:pt modelId="{DB7F4C60-2324-4EF9-AFA7-E1BE20ECB6B2}" type="sibTrans" cxnId="{2ED927B4-8F44-428E-B1EA-0F68E23AEECC}">
      <dgm:prSet/>
      <dgm:spPr/>
      <dgm:t>
        <a:bodyPr/>
        <a:lstStyle/>
        <a:p>
          <a:endParaRPr lang="en-US"/>
        </a:p>
      </dgm:t>
    </dgm:pt>
    <dgm:pt modelId="{D0555934-8893-494D-989D-E22E5CF9D0E3}">
      <dgm:prSet/>
      <dgm:spPr/>
      <dgm:t>
        <a:bodyPr/>
        <a:lstStyle/>
        <a:p>
          <a:r>
            <a:rPr lang="fr-FR" dirty="0">
              <a:solidFill>
                <a:schemeClr val="tx1"/>
              </a:solidFill>
            </a:rPr>
            <a:t>Désinfecter avec un spray avant et après utilisation</a:t>
          </a:r>
          <a:r>
            <a:rPr lang="en-US" dirty="0">
              <a:solidFill>
                <a:schemeClr val="tx1"/>
              </a:solidFill>
            </a:rPr>
            <a:t>​</a:t>
          </a:r>
        </a:p>
      </dgm:t>
    </dgm:pt>
    <dgm:pt modelId="{144B5754-640C-45D9-832E-94384AF5F2C3}" type="parTrans" cxnId="{52289D0B-F513-4ADE-B2C8-EB850E8A0EC3}">
      <dgm:prSet/>
      <dgm:spPr/>
      <dgm:t>
        <a:bodyPr/>
        <a:lstStyle/>
        <a:p>
          <a:endParaRPr lang="en-US"/>
        </a:p>
      </dgm:t>
    </dgm:pt>
    <dgm:pt modelId="{03F8D694-59CF-4141-9825-A760B907075C}" type="sibTrans" cxnId="{52289D0B-F513-4ADE-B2C8-EB850E8A0EC3}">
      <dgm:prSet/>
      <dgm:spPr/>
      <dgm:t>
        <a:bodyPr/>
        <a:lstStyle/>
        <a:p>
          <a:endParaRPr lang="en-US"/>
        </a:p>
      </dgm:t>
    </dgm:pt>
    <dgm:pt modelId="{598A73AA-4C18-41CD-9803-4840B99C574C}">
      <dgm:prSet/>
      <dgm:spPr/>
      <dgm:t>
        <a:bodyPr/>
        <a:lstStyle/>
        <a:p>
          <a:pPr rtl="0">
            <a:defRPr b="1"/>
          </a:pPr>
          <a:r>
            <a:rPr lang="fr-FR"/>
            <a:t>J'utilise uniquement mes ustensiles​</a:t>
          </a:r>
          <a:endParaRPr lang="en-US"/>
        </a:p>
      </dgm:t>
    </dgm:pt>
    <dgm:pt modelId="{95155E39-51E9-4ED0-B90C-BEC7BA76BB54}" type="parTrans" cxnId="{812789BA-DF72-46F5-9759-3C6752000D9B}">
      <dgm:prSet/>
      <dgm:spPr/>
      <dgm:t>
        <a:bodyPr/>
        <a:lstStyle/>
        <a:p>
          <a:endParaRPr lang="en-US"/>
        </a:p>
      </dgm:t>
    </dgm:pt>
    <dgm:pt modelId="{C9E14E26-4EE8-4CE9-A3DF-D7BD6412BDFF}" type="sibTrans" cxnId="{812789BA-DF72-46F5-9759-3C6752000D9B}">
      <dgm:prSet/>
      <dgm:spPr/>
      <dgm:t>
        <a:bodyPr/>
        <a:lstStyle/>
        <a:p>
          <a:endParaRPr lang="en-US"/>
        </a:p>
      </dgm:t>
    </dgm:pt>
    <dgm:pt modelId="{77BA0B3E-1F92-4A9B-A04C-647B61D636AE}">
      <dgm:prSet/>
      <dgm:spPr/>
      <dgm:t>
        <a:bodyPr/>
        <a:lstStyle/>
        <a:p>
          <a:r>
            <a:rPr lang="fr-FR" dirty="0"/>
            <a:t>Apporter sa propre vaisselle et son thermos de boisson</a:t>
          </a:r>
          <a:r>
            <a:rPr lang="en-US" dirty="0"/>
            <a:t>​</a:t>
          </a:r>
        </a:p>
      </dgm:t>
    </dgm:pt>
    <dgm:pt modelId="{96067CAE-DB6F-4C3C-873A-443F791CC7EB}" type="parTrans" cxnId="{CE534E1E-A5E8-4AD5-8FD8-FF070A279EE0}">
      <dgm:prSet/>
      <dgm:spPr/>
      <dgm:t>
        <a:bodyPr/>
        <a:lstStyle/>
        <a:p>
          <a:endParaRPr lang="en-US"/>
        </a:p>
      </dgm:t>
    </dgm:pt>
    <dgm:pt modelId="{A60BE76B-3088-4829-8BCE-FE35AC5C79AC}" type="sibTrans" cxnId="{CE534E1E-A5E8-4AD5-8FD8-FF070A279EE0}">
      <dgm:prSet/>
      <dgm:spPr/>
      <dgm:t>
        <a:bodyPr/>
        <a:lstStyle/>
        <a:p>
          <a:endParaRPr lang="en-US"/>
        </a:p>
      </dgm:t>
    </dgm:pt>
    <dgm:pt modelId="{3F3540D9-A1EC-4261-8E35-E640B368E918}">
      <dgm:prSet/>
      <dgm:spPr/>
      <dgm:t>
        <a:bodyPr/>
        <a:lstStyle/>
        <a:p>
          <a:pPr rtl="0"/>
          <a:r>
            <a:rPr lang="fr-FR" dirty="0"/>
            <a:t>Je n'utilise NI éponge, NI torchon mais </a:t>
          </a:r>
          <a:r>
            <a:rPr lang="fr-FR" dirty="0">
              <a:latin typeface="Arial"/>
            </a:rPr>
            <a:t>du papier essuie-tout</a:t>
          </a:r>
          <a:r>
            <a:rPr lang="fr-FR" dirty="0"/>
            <a:t> à usage unique</a:t>
          </a:r>
          <a:r>
            <a:rPr lang="en-US" dirty="0"/>
            <a:t>​</a:t>
          </a:r>
        </a:p>
      </dgm:t>
    </dgm:pt>
    <dgm:pt modelId="{AB36CD9B-FBC6-4409-9829-977B04366010}" type="parTrans" cxnId="{C5065233-18B4-49FF-BC31-9EB04754FD07}">
      <dgm:prSet/>
      <dgm:spPr/>
      <dgm:t>
        <a:bodyPr/>
        <a:lstStyle/>
        <a:p>
          <a:endParaRPr lang="en-US"/>
        </a:p>
      </dgm:t>
    </dgm:pt>
    <dgm:pt modelId="{9513C953-1388-4675-8ABD-841E649DA3B2}" type="sibTrans" cxnId="{C5065233-18B4-49FF-BC31-9EB04754FD07}">
      <dgm:prSet/>
      <dgm:spPr/>
      <dgm:t>
        <a:bodyPr/>
        <a:lstStyle/>
        <a:p>
          <a:endParaRPr lang="en-US"/>
        </a:p>
      </dgm:t>
    </dgm:pt>
    <dgm:pt modelId="{9F8E2F31-0238-430F-A7D9-AF50107BD540}">
      <dgm:prSet/>
      <dgm:spPr/>
      <dgm:t>
        <a:bodyPr/>
        <a:lstStyle/>
        <a:p>
          <a:r>
            <a:rPr lang="fr-FR"/>
            <a:t>Je stocke ma vaisselle à mon bureau</a:t>
          </a:r>
          <a:r>
            <a:rPr lang="en-US"/>
            <a:t>​</a:t>
          </a:r>
        </a:p>
      </dgm:t>
    </dgm:pt>
    <dgm:pt modelId="{566D12C3-0379-4CF8-A6F2-39ED7E5042A0}" type="parTrans" cxnId="{974CC38D-2C29-459B-8217-CB5530384DED}">
      <dgm:prSet/>
      <dgm:spPr/>
      <dgm:t>
        <a:bodyPr/>
        <a:lstStyle/>
        <a:p>
          <a:endParaRPr lang="en-US"/>
        </a:p>
      </dgm:t>
    </dgm:pt>
    <dgm:pt modelId="{BC95E748-1228-4197-8256-E10A7F3F581A}" type="sibTrans" cxnId="{974CC38D-2C29-459B-8217-CB5530384DED}">
      <dgm:prSet/>
      <dgm:spPr/>
      <dgm:t>
        <a:bodyPr/>
        <a:lstStyle/>
        <a:p>
          <a:endParaRPr lang="en-US"/>
        </a:p>
      </dgm:t>
    </dgm:pt>
    <dgm:pt modelId="{57249171-4AF5-4EAF-8544-EDA7443F7E85}">
      <dgm:prSet/>
      <dgm:spPr/>
      <dgm:t>
        <a:bodyPr/>
        <a:lstStyle/>
        <a:p>
          <a:pPr>
            <a:defRPr b="1"/>
          </a:pPr>
          <a:r>
            <a:rPr lang="fr-FR" dirty="0">
              <a:solidFill>
                <a:schemeClr val="tx1"/>
              </a:solidFill>
            </a:rPr>
            <a:t>Je me place à &gt; 1m de mes collègues</a:t>
          </a:r>
          <a:r>
            <a:rPr lang="en-US" dirty="0" smtClean="0">
              <a:solidFill>
                <a:schemeClr val="tx1"/>
              </a:solidFill>
            </a:rPr>
            <a:t>​</a:t>
          </a:r>
        </a:p>
        <a:p>
          <a:pPr>
            <a:defRPr b="1"/>
          </a:pPr>
          <a:endParaRPr lang="en-US" dirty="0" smtClean="0"/>
        </a:p>
        <a:p>
          <a:pPr>
            <a:defRPr b="1"/>
          </a:pPr>
          <a:endParaRPr lang="en-US" dirty="0"/>
        </a:p>
      </dgm:t>
    </dgm:pt>
    <dgm:pt modelId="{59B6C221-E049-486C-B095-D85C7F27BCC4}" type="parTrans" cxnId="{E6B26229-FBC4-4C76-A994-5D1B156B15F2}">
      <dgm:prSet/>
      <dgm:spPr/>
      <dgm:t>
        <a:bodyPr/>
        <a:lstStyle/>
        <a:p>
          <a:endParaRPr lang="en-US"/>
        </a:p>
      </dgm:t>
    </dgm:pt>
    <dgm:pt modelId="{E00359CE-5E2C-458F-820D-85984F899DA4}" type="sibTrans" cxnId="{E6B26229-FBC4-4C76-A994-5D1B156B15F2}">
      <dgm:prSet/>
      <dgm:spPr/>
      <dgm:t>
        <a:bodyPr/>
        <a:lstStyle/>
        <a:p>
          <a:endParaRPr lang="en-US"/>
        </a:p>
      </dgm:t>
    </dgm:pt>
    <dgm:pt modelId="{D6D560DC-1A7F-4E80-AC65-5DEC8D841C49}">
      <dgm:prSet/>
      <dgm:spPr/>
      <dgm:t>
        <a:bodyPr/>
        <a:lstStyle/>
        <a:p>
          <a:pPr>
            <a:defRPr b="1"/>
          </a:pPr>
          <a:r>
            <a:rPr lang="fr-FR"/>
            <a:t>J'en repars​</a:t>
          </a:r>
          <a:endParaRPr lang="en-US"/>
        </a:p>
      </dgm:t>
    </dgm:pt>
    <dgm:pt modelId="{17C7DC06-FED8-43E4-9DB0-114E0A2B9373}" type="parTrans" cxnId="{6C7611F1-806E-41BC-99C0-93A35ADC9E84}">
      <dgm:prSet/>
      <dgm:spPr/>
      <dgm:t>
        <a:bodyPr/>
        <a:lstStyle/>
        <a:p>
          <a:endParaRPr lang="en-US"/>
        </a:p>
      </dgm:t>
    </dgm:pt>
    <dgm:pt modelId="{BB84D50E-D13C-4442-8391-0702D7179390}" type="sibTrans" cxnId="{6C7611F1-806E-41BC-99C0-93A35ADC9E84}">
      <dgm:prSet/>
      <dgm:spPr/>
      <dgm:t>
        <a:bodyPr/>
        <a:lstStyle/>
        <a:p>
          <a:endParaRPr lang="en-US"/>
        </a:p>
      </dgm:t>
    </dgm:pt>
    <dgm:pt modelId="{1348290F-9015-47CF-8666-798E1C41AF15}">
      <dgm:prSet/>
      <dgm:spPr/>
      <dgm:t>
        <a:bodyPr/>
        <a:lstStyle/>
        <a:p>
          <a:r>
            <a:rPr lang="fr-FR" dirty="0"/>
            <a:t>Porter un masque</a:t>
          </a:r>
          <a:r>
            <a:rPr lang="en-US" dirty="0"/>
            <a:t>​</a:t>
          </a:r>
        </a:p>
      </dgm:t>
    </dgm:pt>
    <dgm:pt modelId="{894302D8-899E-4256-8B68-FC43AC5B7740}" type="parTrans" cxnId="{8BF53E86-91EE-4586-9826-548DCFF4CF23}">
      <dgm:prSet/>
      <dgm:spPr/>
      <dgm:t>
        <a:bodyPr/>
        <a:lstStyle/>
        <a:p>
          <a:endParaRPr lang="en-US"/>
        </a:p>
      </dgm:t>
    </dgm:pt>
    <dgm:pt modelId="{027DE973-D41B-43D1-9B78-5B5F452BE105}" type="sibTrans" cxnId="{8BF53E86-91EE-4586-9826-548DCFF4CF23}">
      <dgm:prSet/>
      <dgm:spPr/>
      <dgm:t>
        <a:bodyPr/>
        <a:lstStyle/>
        <a:p>
          <a:endParaRPr lang="en-US"/>
        </a:p>
      </dgm:t>
    </dgm:pt>
    <dgm:pt modelId="{89022108-1C1C-4DC0-A95A-7557C4F9D217}">
      <dgm:prSet/>
      <dgm:spPr/>
      <dgm:t>
        <a:bodyPr/>
        <a:lstStyle/>
        <a:p>
          <a:r>
            <a:rPr lang="fr-FR" dirty="0"/>
            <a:t>Désinfecter avec un spray le mobilier touché avant et après utilisation</a:t>
          </a:r>
        </a:p>
        <a:p>
          <a:r>
            <a:rPr lang="fr-FR" dirty="0"/>
            <a:t>Se laver les mains au savon et les </a:t>
          </a:r>
          <a:r>
            <a:rPr lang="fr-FR" dirty="0" smtClean="0"/>
            <a:t>sécher</a:t>
          </a:r>
          <a:r>
            <a:rPr lang="fr-FR" dirty="0"/>
            <a:t> à l'essuie tout papier</a:t>
          </a:r>
          <a:r>
            <a:rPr lang="en-US" dirty="0"/>
            <a:t>​</a:t>
          </a:r>
        </a:p>
      </dgm:t>
    </dgm:pt>
    <dgm:pt modelId="{1EC94968-4941-40EE-83C8-780E17BF79E2}" type="parTrans" cxnId="{8E63C32F-F53B-4F03-AB50-4A357EF89A00}">
      <dgm:prSet/>
      <dgm:spPr/>
      <dgm:t>
        <a:bodyPr/>
        <a:lstStyle/>
        <a:p>
          <a:endParaRPr lang="en-US"/>
        </a:p>
      </dgm:t>
    </dgm:pt>
    <dgm:pt modelId="{DE204091-D5FC-4B26-82AB-F87967238122}" type="sibTrans" cxnId="{8E63C32F-F53B-4F03-AB50-4A357EF89A00}">
      <dgm:prSet/>
      <dgm:spPr/>
      <dgm:t>
        <a:bodyPr/>
        <a:lstStyle/>
        <a:p>
          <a:endParaRPr lang="en-US"/>
        </a:p>
      </dgm:t>
    </dgm:pt>
    <dgm:pt modelId="{2190E521-0E08-49B0-A9E9-93AC4B826D43}">
      <dgm:prSet/>
      <dgm:spPr/>
      <dgm:t>
        <a:bodyPr/>
        <a:lstStyle/>
        <a:p>
          <a:pPr>
            <a:defRPr b="1"/>
          </a:pPr>
          <a:r>
            <a:rPr lang="fr-FR" dirty="0"/>
            <a:t>J'utilise </a:t>
          </a:r>
          <a:r>
            <a:rPr lang="fr-FR" dirty="0" smtClean="0"/>
            <a:t>les bonbonnes d’eau</a:t>
          </a:r>
          <a:endParaRPr lang="en-US" dirty="0"/>
        </a:p>
      </dgm:t>
    </dgm:pt>
    <dgm:pt modelId="{3C48FC47-38FC-4FD5-A034-18B7788CBFEB}" type="sibTrans" cxnId="{6EA2C08B-6CFA-4956-AAD1-95FDD89FD81F}">
      <dgm:prSet/>
      <dgm:spPr/>
      <dgm:t>
        <a:bodyPr/>
        <a:lstStyle/>
        <a:p>
          <a:endParaRPr lang="en-US"/>
        </a:p>
      </dgm:t>
    </dgm:pt>
    <dgm:pt modelId="{1DB6BB38-9BFD-448D-A318-E938F06201AE}" type="parTrans" cxnId="{6EA2C08B-6CFA-4956-AAD1-95FDD89FD81F}">
      <dgm:prSet/>
      <dgm:spPr/>
      <dgm:t>
        <a:bodyPr/>
        <a:lstStyle/>
        <a:p>
          <a:endParaRPr lang="en-US"/>
        </a:p>
      </dgm:t>
    </dgm:pt>
    <dgm:pt modelId="{D3B9677E-C39D-4C3F-9995-00163772786B}" type="pres">
      <dgm:prSet presAssocID="{B3C7DBCF-FA2A-4DFB-8428-5FE029D6F6F3}" presName="root" presStyleCnt="0">
        <dgm:presLayoutVars>
          <dgm:dir/>
          <dgm:resizeHandles val="exact"/>
        </dgm:presLayoutVars>
      </dgm:prSet>
      <dgm:spPr/>
      <dgm:t>
        <a:bodyPr/>
        <a:lstStyle/>
        <a:p>
          <a:endParaRPr lang="fr-FR"/>
        </a:p>
      </dgm:t>
    </dgm:pt>
    <dgm:pt modelId="{CAB1524C-5678-47D7-BE99-0DB3901D16B5}" type="pres">
      <dgm:prSet presAssocID="{73E3A864-E6BF-4AAB-B632-6C3CD99AAA46}" presName="compNode" presStyleCnt="0"/>
      <dgm:spPr/>
    </dgm:pt>
    <dgm:pt modelId="{B94B07B4-9B5F-41CA-B7FE-B5D95BB009E0}" type="pres">
      <dgm:prSet presAssocID="{73E3A864-E6BF-4AAB-B632-6C3CD99AAA46}" presName="iconRect" presStyleLbl="node1" presStyleIdx="0" presStyleCnt="6"/>
      <dgm:spPr>
        <a:blipFill>
          <a:blip xmlns:r="http://schemas.openxmlformats.org/officeDocument/2006/relationships" r:embed="rId1">
            <a:extLst>
              <a:ext uri="{96DAC541-7B7A-43D3-8B79-37D633B846F1}">
                <asvg:svgBlip xmlns="" xmlns:asvg="http://schemas.microsoft.com/office/drawing/2016/SVG/main"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Marche"/>
        </a:ext>
      </dgm:extLst>
    </dgm:pt>
    <dgm:pt modelId="{7F47E9CD-F23B-4DC3-B2D5-7BDD0B253BCB}" type="pres">
      <dgm:prSet presAssocID="{73E3A864-E6BF-4AAB-B632-6C3CD99AAA46}" presName="iconSpace" presStyleCnt="0"/>
      <dgm:spPr/>
    </dgm:pt>
    <dgm:pt modelId="{58D21DC7-79D9-4378-988F-961097065176}" type="pres">
      <dgm:prSet presAssocID="{73E3A864-E6BF-4AAB-B632-6C3CD99AAA46}" presName="parTx" presStyleLbl="revTx" presStyleIdx="0" presStyleCnt="12">
        <dgm:presLayoutVars>
          <dgm:chMax val="0"/>
          <dgm:chPref val="0"/>
        </dgm:presLayoutVars>
      </dgm:prSet>
      <dgm:spPr/>
      <dgm:t>
        <a:bodyPr/>
        <a:lstStyle/>
        <a:p>
          <a:endParaRPr lang="fr-FR"/>
        </a:p>
      </dgm:t>
    </dgm:pt>
    <dgm:pt modelId="{0E19E238-9FA8-4C4C-A987-D70DCF8D48F5}" type="pres">
      <dgm:prSet presAssocID="{73E3A864-E6BF-4AAB-B632-6C3CD99AAA46}" presName="txSpace" presStyleCnt="0"/>
      <dgm:spPr/>
    </dgm:pt>
    <dgm:pt modelId="{0720DE5B-9A8A-4890-A28D-B4047605E1D4}" type="pres">
      <dgm:prSet presAssocID="{73E3A864-E6BF-4AAB-B632-6C3CD99AAA46}" presName="desTx" presStyleLbl="revTx" presStyleIdx="1" presStyleCnt="12">
        <dgm:presLayoutVars/>
      </dgm:prSet>
      <dgm:spPr/>
      <dgm:t>
        <a:bodyPr/>
        <a:lstStyle/>
        <a:p>
          <a:endParaRPr lang="fr-FR"/>
        </a:p>
      </dgm:t>
    </dgm:pt>
    <dgm:pt modelId="{997029C9-E435-4BC6-91E0-BF04F460C4BE}" type="pres">
      <dgm:prSet presAssocID="{44B4299D-F680-4211-A877-F0326C9EB945}" presName="sibTrans" presStyleCnt="0"/>
      <dgm:spPr/>
    </dgm:pt>
    <dgm:pt modelId="{4F888ABE-DA0E-45CA-A69A-4CA2835E86EB}" type="pres">
      <dgm:prSet presAssocID="{4C095A85-D908-49E7-881F-EBB097E472F7}" presName="compNode" presStyleCnt="0"/>
      <dgm:spPr/>
    </dgm:pt>
    <dgm:pt modelId="{43592FF8-A523-4DD9-957A-DE846C29E1FB}" type="pres">
      <dgm:prSet presAssocID="{4C095A85-D908-49E7-881F-EBB097E472F7}" presName="iconRect" presStyleLbl="node1" presStyleIdx="1" presStyleCnt="6"/>
      <dgm:spPr>
        <a:blipFill>
          <a:blip xmlns:r="http://schemas.openxmlformats.org/officeDocument/2006/relationships" r:embed="rId3">
            <a:extLst>
              <a:ext uri="{96DAC541-7B7A-43D3-8B79-37D633B846F1}">
                <asvg:svgBlip xmlns="" xmlns:asvg="http://schemas.microsoft.com/office/drawing/2016/SVG/main"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Dinde cuite"/>
        </a:ext>
      </dgm:extLst>
    </dgm:pt>
    <dgm:pt modelId="{46BC1098-607C-4C17-B01A-98D61F705BF6}" type="pres">
      <dgm:prSet presAssocID="{4C095A85-D908-49E7-881F-EBB097E472F7}" presName="iconSpace" presStyleCnt="0"/>
      <dgm:spPr/>
    </dgm:pt>
    <dgm:pt modelId="{1FFBB24A-47A6-43D8-A4DE-8266F2DCAF5A}" type="pres">
      <dgm:prSet presAssocID="{4C095A85-D908-49E7-881F-EBB097E472F7}" presName="parTx" presStyleLbl="revTx" presStyleIdx="2" presStyleCnt="12">
        <dgm:presLayoutVars>
          <dgm:chMax val="0"/>
          <dgm:chPref val="0"/>
        </dgm:presLayoutVars>
      </dgm:prSet>
      <dgm:spPr/>
      <dgm:t>
        <a:bodyPr/>
        <a:lstStyle/>
        <a:p>
          <a:endParaRPr lang="fr-FR"/>
        </a:p>
      </dgm:t>
    </dgm:pt>
    <dgm:pt modelId="{D792F1D6-D5C9-4CA1-A027-BD5B36B26DC9}" type="pres">
      <dgm:prSet presAssocID="{4C095A85-D908-49E7-881F-EBB097E472F7}" presName="txSpace" presStyleCnt="0"/>
      <dgm:spPr/>
    </dgm:pt>
    <dgm:pt modelId="{E36FBE49-36E3-4533-9C8F-7198E424C178}" type="pres">
      <dgm:prSet presAssocID="{4C095A85-D908-49E7-881F-EBB097E472F7}" presName="desTx" presStyleLbl="revTx" presStyleIdx="3" presStyleCnt="12">
        <dgm:presLayoutVars/>
      </dgm:prSet>
      <dgm:spPr/>
      <dgm:t>
        <a:bodyPr/>
        <a:lstStyle/>
        <a:p>
          <a:endParaRPr lang="fr-FR"/>
        </a:p>
      </dgm:t>
    </dgm:pt>
    <dgm:pt modelId="{D6EA8F3B-56CD-4FF8-8D84-060C6FBF23C5}" type="pres">
      <dgm:prSet presAssocID="{CD922834-C02B-442A-8FD2-98CE92C00EAC}" presName="sibTrans" presStyleCnt="0"/>
      <dgm:spPr/>
    </dgm:pt>
    <dgm:pt modelId="{7ED1E88D-3383-4D15-8202-99BB743959BA}" type="pres">
      <dgm:prSet presAssocID="{2190E521-0E08-49B0-A9E9-93AC4B826D43}" presName="compNode" presStyleCnt="0"/>
      <dgm:spPr/>
    </dgm:pt>
    <dgm:pt modelId="{FEF6A3A0-CD8E-49CE-8C79-6C8674F7C829}" type="pres">
      <dgm:prSet presAssocID="{2190E521-0E08-49B0-A9E9-93AC4B826D43}" presName="iconRect" presStyleLbl="node1" presStyleIdx="2" presStyleCnt="6"/>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fr-FR"/>
        </a:p>
      </dgm:t>
      <dgm:extLst>
        <a:ext uri="{E40237B7-FDA0-4F09-8148-C483321AD2D9}">
          <dgm14:cNvPr xmlns:dgm14="http://schemas.microsoft.com/office/drawing/2010/diagram" id="0" name="" descr="Coffee Beans"/>
        </a:ext>
      </dgm:extLst>
    </dgm:pt>
    <dgm:pt modelId="{437A8D88-E3F9-4510-AE22-1C59C724515D}" type="pres">
      <dgm:prSet presAssocID="{2190E521-0E08-49B0-A9E9-93AC4B826D43}" presName="iconSpace" presStyleCnt="0"/>
      <dgm:spPr/>
    </dgm:pt>
    <dgm:pt modelId="{92A035F6-3370-4ACD-A05D-3E4241E02CC5}" type="pres">
      <dgm:prSet presAssocID="{2190E521-0E08-49B0-A9E9-93AC4B826D43}" presName="parTx" presStyleLbl="revTx" presStyleIdx="4" presStyleCnt="12">
        <dgm:presLayoutVars>
          <dgm:chMax val="0"/>
          <dgm:chPref val="0"/>
        </dgm:presLayoutVars>
      </dgm:prSet>
      <dgm:spPr/>
      <dgm:t>
        <a:bodyPr/>
        <a:lstStyle/>
        <a:p>
          <a:endParaRPr lang="fr-FR"/>
        </a:p>
      </dgm:t>
    </dgm:pt>
    <dgm:pt modelId="{F58500CC-1D27-4438-8610-F354A3F9D160}" type="pres">
      <dgm:prSet presAssocID="{2190E521-0E08-49B0-A9E9-93AC4B826D43}" presName="txSpace" presStyleCnt="0"/>
      <dgm:spPr/>
    </dgm:pt>
    <dgm:pt modelId="{65EA5E41-8B7C-4C96-BDCA-D4CDC1577B6B}" type="pres">
      <dgm:prSet presAssocID="{2190E521-0E08-49B0-A9E9-93AC4B826D43}" presName="desTx" presStyleLbl="revTx" presStyleIdx="5" presStyleCnt="12">
        <dgm:presLayoutVars/>
      </dgm:prSet>
      <dgm:spPr/>
      <dgm:t>
        <a:bodyPr/>
        <a:lstStyle/>
        <a:p>
          <a:endParaRPr lang="fr-FR"/>
        </a:p>
      </dgm:t>
    </dgm:pt>
    <dgm:pt modelId="{E3CBCB51-54CD-42BA-BE80-609617C768AA}" type="pres">
      <dgm:prSet presAssocID="{3C48FC47-38FC-4FD5-A034-18B7788CBFEB}" presName="sibTrans" presStyleCnt="0"/>
      <dgm:spPr/>
    </dgm:pt>
    <dgm:pt modelId="{E1A739B7-9474-4521-A1CB-7D19934993D4}" type="pres">
      <dgm:prSet presAssocID="{598A73AA-4C18-41CD-9803-4840B99C574C}" presName="compNode" presStyleCnt="0"/>
      <dgm:spPr/>
    </dgm:pt>
    <dgm:pt modelId="{85463BAA-C9A1-4B91-9C04-394EC9769623}" type="pres">
      <dgm:prSet presAssocID="{598A73AA-4C18-41CD-9803-4840B99C574C}" presName="iconRect" presStyleLbl="node1" presStyleIdx="3" presStyleCnt="6"/>
      <dgm:spPr>
        <a:blipFill>
          <a:blip xmlns:r="http://schemas.openxmlformats.org/officeDocument/2006/relationships" r:embed="rId7">
            <a:extLst>
              <a:ext uri="{96DAC541-7B7A-43D3-8B79-37D633B846F1}">
                <asvg:svgBlip xmlns="" xmlns:asvg="http://schemas.microsoft.com/office/drawing/2016/SVG/main" r:embed="rId8"/>
              </a:ext>
            </a:extLst>
          </a:blip>
          <a:stretch>
            <a:fillRect/>
          </a:stretch>
        </a:blipFill>
        <a:ln>
          <a:noFill/>
        </a:ln>
      </dgm:spPr>
      <dgm:t>
        <a:bodyPr/>
        <a:lstStyle/>
        <a:p>
          <a:endParaRPr lang="fr-FR"/>
        </a:p>
      </dgm:t>
      <dgm:extLst>
        <a:ext uri="{E40237B7-FDA0-4F09-8148-C483321AD2D9}">
          <dgm14:cNvPr xmlns:dgm14="http://schemas.microsoft.com/office/drawing/2010/diagram" id="0" name="" descr="Couverts de table"/>
        </a:ext>
      </dgm:extLst>
    </dgm:pt>
    <dgm:pt modelId="{B03658D8-C46F-4E41-81FF-5DCD44C0CA5A}" type="pres">
      <dgm:prSet presAssocID="{598A73AA-4C18-41CD-9803-4840B99C574C}" presName="iconSpace" presStyleCnt="0"/>
      <dgm:spPr/>
    </dgm:pt>
    <dgm:pt modelId="{D0662C93-0081-4E0E-B853-8CBA46732B77}" type="pres">
      <dgm:prSet presAssocID="{598A73AA-4C18-41CD-9803-4840B99C574C}" presName="parTx" presStyleLbl="revTx" presStyleIdx="6" presStyleCnt="12">
        <dgm:presLayoutVars>
          <dgm:chMax val="0"/>
          <dgm:chPref val="0"/>
        </dgm:presLayoutVars>
      </dgm:prSet>
      <dgm:spPr/>
      <dgm:t>
        <a:bodyPr/>
        <a:lstStyle/>
        <a:p>
          <a:endParaRPr lang="fr-FR"/>
        </a:p>
      </dgm:t>
    </dgm:pt>
    <dgm:pt modelId="{5D8960C3-5B43-46BA-A046-808CEA280889}" type="pres">
      <dgm:prSet presAssocID="{598A73AA-4C18-41CD-9803-4840B99C574C}" presName="txSpace" presStyleCnt="0"/>
      <dgm:spPr/>
    </dgm:pt>
    <dgm:pt modelId="{FE77B739-4217-43A1-8B97-41584FFD9A2F}" type="pres">
      <dgm:prSet presAssocID="{598A73AA-4C18-41CD-9803-4840B99C574C}" presName="desTx" presStyleLbl="revTx" presStyleIdx="7" presStyleCnt="12">
        <dgm:presLayoutVars/>
      </dgm:prSet>
      <dgm:spPr/>
      <dgm:t>
        <a:bodyPr/>
        <a:lstStyle/>
        <a:p>
          <a:endParaRPr lang="fr-FR"/>
        </a:p>
      </dgm:t>
    </dgm:pt>
    <dgm:pt modelId="{E69C6915-3474-4A54-B4CA-EB03CA2D8AFC}" type="pres">
      <dgm:prSet presAssocID="{C9E14E26-4EE8-4CE9-A3DF-D7BD6412BDFF}" presName="sibTrans" presStyleCnt="0"/>
      <dgm:spPr/>
    </dgm:pt>
    <dgm:pt modelId="{66B34CCA-96EE-4F10-B74D-999E1B78477B}" type="pres">
      <dgm:prSet presAssocID="{57249171-4AF5-4EAF-8544-EDA7443F7E85}" presName="compNode" presStyleCnt="0"/>
      <dgm:spPr/>
    </dgm:pt>
    <dgm:pt modelId="{2209C307-0DC6-4C06-AD5A-0F5032F6E99D}" type="pres">
      <dgm:prSet presAssocID="{57249171-4AF5-4EAF-8544-EDA7443F7E85}" presName="iconRect" presStyleLbl="node1" presStyleIdx="4" presStyleCnt="6"/>
      <dgm:spPr>
        <a:blipFill>
          <a:blip xmlns:r="http://schemas.openxmlformats.org/officeDocument/2006/relationships" r:embed="rId9">
            <a:extLst>
              <a:ext uri="{96DAC541-7B7A-43D3-8B79-37D633B846F1}">
                <asvg:svgBlip xmlns="" xmlns:asvg="http://schemas.microsoft.com/office/drawing/2016/SVG/main" r:embed="rId10"/>
              </a:ext>
            </a:extLst>
          </a:blip>
          <a:stretch>
            <a:fillRect/>
          </a:stretch>
        </a:blipFill>
        <a:ln>
          <a:noFill/>
        </a:ln>
      </dgm:spPr>
      <dgm:t>
        <a:bodyPr/>
        <a:lstStyle/>
        <a:p>
          <a:endParaRPr lang="fr-FR"/>
        </a:p>
      </dgm:t>
      <dgm:extLst>
        <a:ext uri="{E40237B7-FDA0-4F09-8148-C483321AD2D9}">
          <dgm14:cNvPr xmlns:dgm14="http://schemas.microsoft.com/office/drawing/2010/diagram" id="0" name="" descr="Salle de conseil"/>
        </a:ext>
      </dgm:extLst>
    </dgm:pt>
    <dgm:pt modelId="{6471C99E-ED86-4633-A484-E16466F37705}" type="pres">
      <dgm:prSet presAssocID="{57249171-4AF5-4EAF-8544-EDA7443F7E85}" presName="iconSpace" presStyleCnt="0"/>
      <dgm:spPr/>
    </dgm:pt>
    <dgm:pt modelId="{0234CBAF-D2AA-4D1E-9BFB-70C6D2DE720A}" type="pres">
      <dgm:prSet presAssocID="{57249171-4AF5-4EAF-8544-EDA7443F7E85}" presName="parTx" presStyleLbl="revTx" presStyleIdx="8" presStyleCnt="12">
        <dgm:presLayoutVars>
          <dgm:chMax val="0"/>
          <dgm:chPref val="0"/>
        </dgm:presLayoutVars>
      </dgm:prSet>
      <dgm:spPr/>
      <dgm:t>
        <a:bodyPr/>
        <a:lstStyle/>
        <a:p>
          <a:endParaRPr lang="fr-FR"/>
        </a:p>
      </dgm:t>
    </dgm:pt>
    <dgm:pt modelId="{DCD60E6B-C542-4E31-9014-EB977BA91133}" type="pres">
      <dgm:prSet presAssocID="{57249171-4AF5-4EAF-8544-EDA7443F7E85}" presName="txSpace" presStyleCnt="0"/>
      <dgm:spPr/>
    </dgm:pt>
    <dgm:pt modelId="{CDAA858B-F69C-4754-BE82-1B509DC154AB}" type="pres">
      <dgm:prSet presAssocID="{57249171-4AF5-4EAF-8544-EDA7443F7E85}" presName="desTx" presStyleLbl="revTx" presStyleIdx="9" presStyleCnt="12">
        <dgm:presLayoutVars/>
      </dgm:prSet>
      <dgm:spPr/>
    </dgm:pt>
    <dgm:pt modelId="{953AFAC8-3762-415F-B054-E83871478BD4}" type="pres">
      <dgm:prSet presAssocID="{E00359CE-5E2C-458F-820D-85984F899DA4}" presName="sibTrans" presStyleCnt="0"/>
      <dgm:spPr/>
    </dgm:pt>
    <dgm:pt modelId="{15182908-8488-4444-8CFC-39C56DC171C4}" type="pres">
      <dgm:prSet presAssocID="{D6D560DC-1A7F-4E80-AC65-5DEC8D841C49}" presName="compNode" presStyleCnt="0"/>
      <dgm:spPr/>
    </dgm:pt>
    <dgm:pt modelId="{F104EB01-7170-43F0-8F9A-3F304F38B61C}" type="pres">
      <dgm:prSet presAssocID="{D6D560DC-1A7F-4E80-AC65-5DEC8D841C49}" presName="iconRect" presStyleLbl="node1" presStyleIdx="5" presStyleCnt="6"/>
      <dgm:spPr>
        <a:blipFill>
          <a:blip xmlns:r="http://schemas.openxmlformats.org/officeDocument/2006/relationships" r:embed="rId1">
            <a:extLst>
              <a:ext uri="{96DAC541-7B7A-43D3-8B79-37D633B846F1}">
                <asvg:svgBlip xmlns="" xmlns:asvg="http://schemas.microsoft.com/office/drawing/2016/SVG/main"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Marche"/>
        </a:ext>
      </dgm:extLst>
    </dgm:pt>
    <dgm:pt modelId="{D325F118-59B6-45D3-A4D6-611AD81507AC}" type="pres">
      <dgm:prSet presAssocID="{D6D560DC-1A7F-4E80-AC65-5DEC8D841C49}" presName="iconSpace" presStyleCnt="0"/>
      <dgm:spPr/>
    </dgm:pt>
    <dgm:pt modelId="{D0D5AFD2-78C2-4B9C-A9A7-8D32ADE16DF0}" type="pres">
      <dgm:prSet presAssocID="{D6D560DC-1A7F-4E80-AC65-5DEC8D841C49}" presName="parTx" presStyleLbl="revTx" presStyleIdx="10" presStyleCnt="12">
        <dgm:presLayoutVars>
          <dgm:chMax val="0"/>
          <dgm:chPref val="0"/>
        </dgm:presLayoutVars>
      </dgm:prSet>
      <dgm:spPr/>
      <dgm:t>
        <a:bodyPr/>
        <a:lstStyle/>
        <a:p>
          <a:endParaRPr lang="fr-FR"/>
        </a:p>
      </dgm:t>
    </dgm:pt>
    <dgm:pt modelId="{6A51337A-5E8E-4CE8-AE4A-124DDEEFAC9C}" type="pres">
      <dgm:prSet presAssocID="{D6D560DC-1A7F-4E80-AC65-5DEC8D841C49}" presName="txSpace" presStyleCnt="0"/>
      <dgm:spPr/>
    </dgm:pt>
    <dgm:pt modelId="{2322C4FB-CD51-44BE-B59F-DC295C9781EA}" type="pres">
      <dgm:prSet presAssocID="{D6D560DC-1A7F-4E80-AC65-5DEC8D841C49}" presName="desTx" presStyleLbl="revTx" presStyleIdx="11" presStyleCnt="12">
        <dgm:presLayoutVars/>
      </dgm:prSet>
      <dgm:spPr/>
      <dgm:t>
        <a:bodyPr/>
        <a:lstStyle/>
        <a:p>
          <a:endParaRPr lang="fr-FR"/>
        </a:p>
      </dgm:t>
    </dgm:pt>
  </dgm:ptLst>
  <dgm:cxnLst>
    <dgm:cxn modelId="{ADA89479-F7F7-44BA-8148-2ECA65745045}" srcId="{B3C7DBCF-FA2A-4DFB-8428-5FE029D6F6F3}" destId="{4C095A85-D908-49E7-881F-EBB097E472F7}" srcOrd="1" destOrd="0" parTransId="{7FF2508E-96B3-456C-8FAD-31B2369B95D8}" sibTransId="{CD922834-C02B-442A-8FD2-98CE92C00EAC}"/>
    <dgm:cxn modelId="{92E221F0-F44D-4733-849B-E626CE17422A}" type="presOf" srcId="{9F8E2F31-0238-430F-A7D9-AF50107BD540}" destId="{FE77B739-4217-43A1-8B97-41584FFD9A2F}" srcOrd="0" destOrd="2" presId="urn:microsoft.com/office/officeart/2018/2/layout/IconLabelDescriptionList"/>
    <dgm:cxn modelId="{72E85E3B-C7DF-432D-BF70-F276CCE9CE1D}" type="presOf" srcId="{B3C7DBCF-FA2A-4DFB-8428-5FE029D6F6F3}" destId="{D3B9677E-C39D-4C3F-9995-00163772786B}" srcOrd="0" destOrd="0" presId="urn:microsoft.com/office/officeart/2018/2/layout/IconLabelDescriptionList"/>
    <dgm:cxn modelId="{2136E8EF-F556-4E83-A4D8-06023A69C626}" type="presOf" srcId="{3F3540D9-A1EC-4261-8E35-E640B368E918}" destId="{FE77B739-4217-43A1-8B97-41584FFD9A2F}" srcOrd="0" destOrd="1" presId="urn:microsoft.com/office/officeart/2018/2/layout/IconLabelDescriptionList"/>
    <dgm:cxn modelId="{DCA40B53-2ABE-41C0-AD24-89907666E3D7}" type="presOf" srcId="{2190E521-0E08-49B0-A9E9-93AC4B826D43}" destId="{92A035F6-3370-4ACD-A05D-3E4241E02CC5}" srcOrd="0" destOrd="0" presId="urn:microsoft.com/office/officeart/2018/2/layout/IconLabelDescriptionList"/>
    <dgm:cxn modelId="{A1343A02-B7BE-4875-B638-79F12FB131C7}" type="presOf" srcId="{D6D560DC-1A7F-4E80-AC65-5DEC8D841C49}" destId="{D0D5AFD2-78C2-4B9C-A9A7-8D32ADE16DF0}" srcOrd="0" destOrd="0" presId="urn:microsoft.com/office/officeart/2018/2/layout/IconLabelDescriptionList"/>
    <dgm:cxn modelId="{2ED927B4-8F44-428E-B1EA-0F68E23AEECC}" srcId="{2190E521-0E08-49B0-A9E9-93AC4B826D43}" destId="{601A76E9-FCE1-40D5-9D61-974F9C80267D}" srcOrd="2" destOrd="0" parTransId="{A1C9C81C-85DF-4BCC-A876-C12857720FE1}" sibTransId="{DB7F4C60-2324-4EF9-AFA7-E1BE20ECB6B2}"/>
    <dgm:cxn modelId="{7FF28F2D-BD1A-4EFB-BFB3-FAF8B801AC1D}" srcId="{73E3A864-E6BF-4AAB-B632-6C3CD99AAA46}" destId="{840BE4E1-0802-42E1-8176-4F55774BEBB8}" srcOrd="0" destOrd="0" parTransId="{964A70D2-3D3E-4D22-A58D-040958A9F435}" sibTransId="{2C0B8F44-CECA-400C-8B30-9CB6290BE041}"/>
    <dgm:cxn modelId="{A51735A7-785E-42D8-9999-5ACCF73DE3DD}" type="presOf" srcId="{7EBACA7C-3D4C-433E-9255-3FE80D6EA0E2}" destId="{E36FBE49-36E3-4533-9C8F-7198E424C178}" srcOrd="0" destOrd="0" presId="urn:microsoft.com/office/officeart/2018/2/layout/IconLabelDescriptionList"/>
    <dgm:cxn modelId="{9C73E967-B016-48B9-BEFA-9D379D6C6B9D}" type="presOf" srcId="{77BA0B3E-1F92-4A9B-A04C-647B61D636AE}" destId="{FE77B739-4217-43A1-8B97-41584FFD9A2F}" srcOrd="0" destOrd="0" presId="urn:microsoft.com/office/officeart/2018/2/layout/IconLabelDescriptionList"/>
    <dgm:cxn modelId="{028F10C9-8D74-491E-A7E8-79581F6AEC58}" type="presOf" srcId="{598A73AA-4C18-41CD-9803-4840B99C574C}" destId="{D0662C93-0081-4E0E-B853-8CBA46732B77}" srcOrd="0" destOrd="0" presId="urn:microsoft.com/office/officeart/2018/2/layout/IconLabelDescriptionList"/>
    <dgm:cxn modelId="{59F39D12-A480-44D2-8455-2077B8DAE075}" type="presOf" srcId="{601A76E9-FCE1-40D5-9D61-974F9C80267D}" destId="{65EA5E41-8B7C-4C96-BDCA-D4CDC1577B6B}" srcOrd="0" destOrd="2" presId="urn:microsoft.com/office/officeart/2018/2/layout/IconLabelDescriptionList"/>
    <dgm:cxn modelId="{8E63C32F-F53B-4F03-AB50-4A357EF89A00}" srcId="{D6D560DC-1A7F-4E80-AC65-5DEC8D841C49}" destId="{89022108-1C1C-4DC0-A95A-7557C4F9D217}" srcOrd="1" destOrd="0" parTransId="{1EC94968-4941-40EE-83C8-780E17BF79E2}" sibTransId="{DE204091-D5FC-4B26-82AB-F87967238122}"/>
    <dgm:cxn modelId="{812789BA-DF72-46F5-9759-3C6752000D9B}" srcId="{B3C7DBCF-FA2A-4DFB-8428-5FE029D6F6F3}" destId="{598A73AA-4C18-41CD-9803-4840B99C574C}" srcOrd="3" destOrd="0" parTransId="{95155E39-51E9-4ED0-B90C-BEC7BA76BB54}" sibTransId="{C9E14E26-4EE8-4CE9-A3DF-D7BD6412BDFF}"/>
    <dgm:cxn modelId="{E34FCE63-0F92-494B-BDEE-596D261CC910}" type="presOf" srcId="{73E3A864-E6BF-4AAB-B632-6C3CD99AAA46}" destId="{58D21DC7-79D9-4378-988F-961097065176}" srcOrd="0" destOrd="0" presId="urn:microsoft.com/office/officeart/2018/2/layout/IconLabelDescriptionList"/>
    <dgm:cxn modelId="{22BE1F73-57CC-4837-8822-D681712B47A2}" srcId="{4C095A85-D908-49E7-881F-EBB097E472F7}" destId="{09FB8854-5931-47E0-A585-F0CAC1F9E2AB}" srcOrd="1" destOrd="0" parTransId="{75E7AC6D-46A4-4AE2-8FEC-BD9EFEC64D45}" sibTransId="{F235609C-D5FD-41FA-A4B7-4BB52801F199}"/>
    <dgm:cxn modelId="{9928FC20-BED6-4241-8ED1-21679DBFEE33}" type="presOf" srcId="{D0555934-8893-494D-989D-E22E5CF9D0E3}" destId="{65EA5E41-8B7C-4C96-BDCA-D4CDC1577B6B}" srcOrd="0" destOrd="3" presId="urn:microsoft.com/office/officeart/2018/2/layout/IconLabelDescriptionList"/>
    <dgm:cxn modelId="{48ECBDE0-F545-4489-8C84-063A8FC316D3}" type="presOf" srcId="{09FB8854-5931-47E0-A585-F0CAC1F9E2AB}" destId="{E36FBE49-36E3-4533-9C8F-7198E424C178}" srcOrd="0" destOrd="1" presId="urn:microsoft.com/office/officeart/2018/2/layout/IconLabelDescriptionList"/>
    <dgm:cxn modelId="{C5065233-18B4-49FF-BC31-9EB04754FD07}" srcId="{598A73AA-4C18-41CD-9803-4840B99C574C}" destId="{3F3540D9-A1EC-4261-8E35-E640B368E918}" srcOrd="1" destOrd="0" parTransId="{AB36CD9B-FBC6-4409-9829-977B04366010}" sibTransId="{9513C953-1388-4675-8ABD-841E649DA3B2}"/>
    <dgm:cxn modelId="{1E4CA178-7900-482A-84F0-70A001B2FE3C}" srcId="{73E3A864-E6BF-4AAB-B632-6C3CD99AAA46}" destId="{6134F476-5094-48C1-90A7-B4FE5F915B5A}" srcOrd="1" destOrd="0" parTransId="{7D7FF310-3BF2-4DB5-B7FF-5D51FF3C23D3}" sibTransId="{46EECCDC-D7AA-493F-8714-356AA02A81F2}"/>
    <dgm:cxn modelId="{51F6D5E6-C4B2-4DCE-9BF1-ED0B891BBA87}" srcId="{2190E521-0E08-49B0-A9E9-93AC4B826D43}" destId="{1EF9A766-F52E-4666-BBCE-724908B440D1}" srcOrd="0" destOrd="0" parTransId="{D69EE27C-54D8-41A4-BE54-4BC36DB6505C}" sibTransId="{663939D6-D635-457E-B463-588191F3543A}"/>
    <dgm:cxn modelId="{AB4E2FD1-29C7-4657-886D-910A06CFB3F3}" type="presOf" srcId="{57249171-4AF5-4EAF-8544-EDA7443F7E85}" destId="{0234CBAF-D2AA-4D1E-9BFB-70C6D2DE720A}" srcOrd="0" destOrd="0" presId="urn:microsoft.com/office/officeart/2018/2/layout/IconLabelDescriptionList"/>
    <dgm:cxn modelId="{6EA2C08B-6CFA-4956-AAD1-95FDD89FD81F}" srcId="{B3C7DBCF-FA2A-4DFB-8428-5FE029D6F6F3}" destId="{2190E521-0E08-49B0-A9E9-93AC4B826D43}" srcOrd="2" destOrd="0" parTransId="{1DB6BB38-9BFD-448D-A318-E938F06201AE}" sibTransId="{3C48FC47-38FC-4FD5-A034-18B7788CBFEB}"/>
    <dgm:cxn modelId="{8EC655B4-9CE5-41B7-A30B-1FE9974CB7C2}" srcId="{B3C7DBCF-FA2A-4DFB-8428-5FE029D6F6F3}" destId="{73E3A864-E6BF-4AAB-B632-6C3CD99AAA46}" srcOrd="0" destOrd="0" parTransId="{CF91C018-D7AE-4F84-B841-F31F46AA8F14}" sibTransId="{44B4299D-F680-4211-A877-F0326C9EB945}"/>
    <dgm:cxn modelId="{6C7611F1-806E-41BC-99C0-93A35ADC9E84}" srcId="{B3C7DBCF-FA2A-4DFB-8428-5FE029D6F6F3}" destId="{D6D560DC-1A7F-4E80-AC65-5DEC8D841C49}" srcOrd="5" destOrd="0" parTransId="{17C7DC06-FED8-43E4-9DB0-114E0A2B9373}" sibTransId="{BB84D50E-D13C-4442-8391-0702D7179390}"/>
    <dgm:cxn modelId="{CB744A55-FDE3-480D-96C9-912D114A2EFD}" type="presOf" srcId="{E40BF25C-670B-4839-8B9E-86FE6A1A32B6}" destId="{E36FBE49-36E3-4533-9C8F-7198E424C178}" srcOrd="0" destOrd="2" presId="urn:microsoft.com/office/officeart/2018/2/layout/IconLabelDescriptionList"/>
    <dgm:cxn modelId="{500FE4DC-8EED-4E96-9105-ED3A6371CF40}" type="presOf" srcId="{1348290F-9015-47CF-8666-798E1C41AF15}" destId="{2322C4FB-CD51-44BE-B59F-DC295C9781EA}" srcOrd="0" destOrd="0" presId="urn:microsoft.com/office/officeart/2018/2/layout/IconLabelDescriptionList"/>
    <dgm:cxn modelId="{E67C727C-D8E4-4BD6-AB3D-B171A0733742}" srcId="{2190E521-0E08-49B0-A9E9-93AC4B826D43}" destId="{23688575-CF8D-426C-A0B5-7A5F2A2FF9AC}" srcOrd="1" destOrd="0" parTransId="{08FD402D-4E97-4F24-8EBA-D2CC95B376E3}" sibTransId="{9046E4ED-9E23-4409-8127-1F36E712894E}"/>
    <dgm:cxn modelId="{648D0510-237C-4B9B-B30E-FE3E40C9716D}" type="presOf" srcId="{89022108-1C1C-4DC0-A95A-7557C4F9D217}" destId="{2322C4FB-CD51-44BE-B59F-DC295C9781EA}" srcOrd="0" destOrd="1" presId="urn:microsoft.com/office/officeart/2018/2/layout/IconLabelDescriptionList"/>
    <dgm:cxn modelId="{A203F178-F969-4B9F-A208-5158090E415E}" type="presOf" srcId="{840BE4E1-0802-42E1-8176-4F55774BEBB8}" destId="{0720DE5B-9A8A-4890-A28D-B4047605E1D4}" srcOrd="0" destOrd="0" presId="urn:microsoft.com/office/officeart/2018/2/layout/IconLabelDescriptionList"/>
    <dgm:cxn modelId="{8BF53E86-91EE-4586-9826-548DCFF4CF23}" srcId="{D6D560DC-1A7F-4E80-AC65-5DEC8D841C49}" destId="{1348290F-9015-47CF-8666-798E1C41AF15}" srcOrd="0" destOrd="0" parTransId="{894302D8-899E-4256-8B68-FC43AC5B7740}" sibTransId="{027DE973-D41B-43D1-9B78-5B5F452BE105}"/>
    <dgm:cxn modelId="{974CC38D-2C29-459B-8217-CB5530384DED}" srcId="{598A73AA-4C18-41CD-9803-4840B99C574C}" destId="{9F8E2F31-0238-430F-A7D9-AF50107BD540}" srcOrd="2" destOrd="0" parTransId="{566D12C3-0379-4CF8-A6F2-39ED7E5042A0}" sibTransId="{BC95E748-1228-4197-8256-E10A7F3F581A}"/>
    <dgm:cxn modelId="{52289D0B-F513-4ADE-B2C8-EB850E8A0EC3}" srcId="{2190E521-0E08-49B0-A9E9-93AC4B826D43}" destId="{D0555934-8893-494D-989D-E22E5CF9D0E3}" srcOrd="3" destOrd="0" parTransId="{144B5754-640C-45D9-832E-94384AF5F2C3}" sibTransId="{03F8D694-59CF-4141-9825-A760B907075C}"/>
    <dgm:cxn modelId="{753E68C8-A70A-455E-9773-B1F99F9B4FB9}" srcId="{4C095A85-D908-49E7-881F-EBB097E472F7}" destId="{E40BF25C-670B-4839-8B9E-86FE6A1A32B6}" srcOrd="2" destOrd="0" parTransId="{8FC6AE2E-2F5C-458F-BD40-D13A06935729}" sibTransId="{A2376593-17DC-4E94-ABE0-65AB64D55A02}"/>
    <dgm:cxn modelId="{080958B9-FE62-491A-821E-862619751A5A}" type="presOf" srcId="{1EF9A766-F52E-4666-BBCE-724908B440D1}" destId="{65EA5E41-8B7C-4C96-BDCA-D4CDC1577B6B}" srcOrd="0" destOrd="0" presId="urn:microsoft.com/office/officeart/2018/2/layout/IconLabelDescriptionList"/>
    <dgm:cxn modelId="{E6B26229-FBC4-4C76-A994-5D1B156B15F2}" srcId="{B3C7DBCF-FA2A-4DFB-8428-5FE029D6F6F3}" destId="{57249171-4AF5-4EAF-8544-EDA7443F7E85}" srcOrd="4" destOrd="0" parTransId="{59B6C221-E049-486C-B095-D85C7F27BCC4}" sibTransId="{E00359CE-5E2C-458F-820D-85984F899DA4}"/>
    <dgm:cxn modelId="{0E040448-7347-4423-B78C-F599B579D03C}" type="presOf" srcId="{4C095A85-D908-49E7-881F-EBB097E472F7}" destId="{1FFBB24A-47A6-43D8-A4DE-8266F2DCAF5A}" srcOrd="0" destOrd="0" presId="urn:microsoft.com/office/officeart/2018/2/layout/IconLabelDescriptionList"/>
    <dgm:cxn modelId="{CE534E1E-A5E8-4AD5-8FD8-FF070A279EE0}" srcId="{598A73AA-4C18-41CD-9803-4840B99C574C}" destId="{77BA0B3E-1F92-4A9B-A04C-647B61D636AE}" srcOrd="0" destOrd="0" parTransId="{96067CAE-DB6F-4C3C-873A-443F791CC7EB}" sibTransId="{A60BE76B-3088-4829-8BCE-FE35AC5C79AC}"/>
    <dgm:cxn modelId="{15497BA6-6CE3-4687-9626-5DB02ABF4B1D}" srcId="{4C095A85-D908-49E7-881F-EBB097E472F7}" destId="{7EBACA7C-3D4C-433E-9255-3FE80D6EA0E2}" srcOrd="0" destOrd="0" parTransId="{582B1985-4083-4FDE-A9E9-617D90026843}" sibTransId="{CEB8E8DC-596E-4517-8327-AC62BD212553}"/>
    <dgm:cxn modelId="{C74CAC49-369E-4CE2-8B15-0B4D3B3FEF64}" type="presOf" srcId="{6134F476-5094-48C1-90A7-B4FE5F915B5A}" destId="{0720DE5B-9A8A-4890-A28D-B4047605E1D4}" srcOrd="0" destOrd="1" presId="urn:microsoft.com/office/officeart/2018/2/layout/IconLabelDescriptionList"/>
    <dgm:cxn modelId="{C50E0F1E-75F8-4132-A475-B57955A75DC9}" type="presOf" srcId="{23688575-CF8D-426C-A0B5-7A5F2A2FF9AC}" destId="{65EA5E41-8B7C-4C96-BDCA-D4CDC1577B6B}" srcOrd="0" destOrd="1" presId="urn:microsoft.com/office/officeart/2018/2/layout/IconLabelDescriptionList"/>
    <dgm:cxn modelId="{061A0148-E3EE-4511-B669-45FE9F91305D}" type="presParOf" srcId="{D3B9677E-C39D-4C3F-9995-00163772786B}" destId="{CAB1524C-5678-47D7-BE99-0DB3901D16B5}" srcOrd="0" destOrd="0" presId="urn:microsoft.com/office/officeart/2018/2/layout/IconLabelDescriptionList"/>
    <dgm:cxn modelId="{0CF4B816-45C3-4736-B93F-2E6D446A28D8}" type="presParOf" srcId="{CAB1524C-5678-47D7-BE99-0DB3901D16B5}" destId="{B94B07B4-9B5F-41CA-B7FE-B5D95BB009E0}" srcOrd="0" destOrd="0" presId="urn:microsoft.com/office/officeart/2018/2/layout/IconLabelDescriptionList"/>
    <dgm:cxn modelId="{AA0C0C72-184B-40BC-862E-C2ED3A2370F7}" type="presParOf" srcId="{CAB1524C-5678-47D7-BE99-0DB3901D16B5}" destId="{7F47E9CD-F23B-4DC3-B2D5-7BDD0B253BCB}" srcOrd="1" destOrd="0" presId="urn:microsoft.com/office/officeart/2018/2/layout/IconLabelDescriptionList"/>
    <dgm:cxn modelId="{0B26A3C1-969B-4A69-B282-2E01B3DF757D}" type="presParOf" srcId="{CAB1524C-5678-47D7-BE99-0DB3901D16B5}" destId="{58D21DC7-79D9-4378-988F-961097065176}" srcOrd="2" destOrd="0" presId="urn:microsoft.com/office/officeart/2018/2/layout/IconLabelDescriptionList"/>
    <dgm:cxn modelId="{4531FBE2-2856-4847-B178-82D79020603D}" type="presParOf" srcId="{CAB1524C-5678-47D7-BE99-0DB3901D16B5}" destId="{0E19E238-9FA8-4C4C-A987-D70DCF8D48F5}" srcOrd="3" destOrd="0" presId="urn:microsoft.com/office/officeart/2018/2/layout/IconLabelDescriptionList"/>
    <dgm:cxn modelId="{22FB832E-7668-4250-8DE7-BD5B3428F5CA}" type="presParOf" srcId="{CAB1524C-5678-47D7-BE99-0DB3901D16B5}" destId="{0720DE5B-9A8A-4890-A28D-B4047605E1D4}" srcOrd="4" destOrd="0" presId="urn:microsoft.com/office/officeart/2018/2/layout/IconLabelDescriptionList"/>
    <dgm:cxn modelId="{EF7C7C3D-B39E-4431-9287-C8D64E5E4D5C}" type="presParOf" srcId="{D3B9677E-C39D-4C3F-9995-00163772786B}" destId="{997029C9-E435-4BC6-91E0-BF04F460C4BE}" srcOrd="1" destOrd="0" presId="urn:microsoft.com/office/officeart/2018/2/layout/IconLabelDescriptionList"/>
    <dgm:cxn modelId="{FC629DCD-D939-4DAC-9EEB-DA91A0125534}" type="presParOf" srcId="{D3B9677E-C39D-4C3F-9995-00163772786B}" destId="{4F888ABE-DA0E-45CA-A69A-4CA2835E86EB}" srcOrd="2" destOrd="0" presId="urn:microsoft.com/office/officeart/2018/2/layout/IconLabelDescriptionList"/>
    <dgm:cxn modelId="{3F66BE7E-4CC0-4808-B537-C8112FCC967E}" type="presParOf" srcId="{4F888ABE-DA0E-45CA-A69A-4CA2835E86EB}" destId="{43592FF8-A523-4DD9-957A-DE846C29E1FB}" srcOrd="0" destOrd="0" presId="urn:microsoft.com/office/officeart/2018/2/layout/IconLabelDescriptionList"/>
    <dgm:cxn modelId="{88B5B46E-7486-4715-A938-045D11B98D39}" type="presParOf" srcId="{4F888ABE-DA0E-45CA-A69A-4CA2835E86EB}" destId="{46BC1098-607C-4C17-B01A-98D61F705BF6}" srcOrd="1" destOrd="0" presId="urn:microsoft.com/office/officeart/2018/2/layout/IconLabelDescriptionList"/>
    <dgm:cxn modelId="{A748A860-2A90-4D6D-9A9D-4ABB7FC08084}" type="presParOf" srcId="{4F888ABE-DA0E-45CA-A69A-4CA2835E86EB}" destId="{1FFBB24A-47A6-43D8-A4DE-8266F2DCAF5A}" srcOrd="2" destOrd="0" presId="urn:microsoft.com/office/officeart/2018/2/layout/IconLabelDescriptionList"/>
    <dgm:cxn modelId="{EE3603E1-A680-4A0D-A40F-5D91C0E904B1}" type="presParOf" srcId="{4F888ABE-DA0E-45CA-A69A-4CA2835E86EB}" destId="{D792F1D6-D5C9-4CA1-A027-BD5B36B26DC9}" srcOrd="3" destOrd="0" presId="urn:microsoft.com/office/officeart/2018/2/layout/IconLabelDescriptionList"/>
    <dgm:cxn modelId="{9B0F1941-F60D-405D-B9AA-D2F0B5A16632}" type="presParOf" srcId="{4F888ABE-DA0E-45CA-A69A-4CA2835E86EB}" destId="{E36FBE49-36E3-4533-9C8F-7198E424C178}" srcOrd="4" destOrd="0" presId="urn:microsoft.com/office/officeart/2018/2/layout/IconLabelDescriptionList"/>
    <dgm:cxn modelId="{0B220F95-124B-4DBB-AA22-F571BDB95C6C}" type="presParOf" srcId="{D3B9677E-C39D-4C3F-9995-00163772786B}" destId="{D6EA8F3B-56CD-4FF8-8D84-060C6FBF23C5}" srcOrd="3" destOrd="0" presId="urn:microsoft.com/office/officeart/2018/2/layout/IconLabelDescriptionList"/>
    <dgm:cxn modelId="{CBFEC68B-5767-4C49-A690-B8CF4F3329EA}" type="presParOf" srcId="{D3B9677E-C39D-4C3F-9995-00163772786B}" destId="{7ED1E88D-3383-4D15-8202-99BB743959BA}" srcOrd="4" destOrd="0" presId="urn:microsoft.com/office/officeart/2018/2/layout/IconLabelDescriptionList"/>
    <dgm:cxn modelId="{2AD1845D-2FA6-4055-84C1-9BEBF5E03312}" type="presParOf" srcId="{7ED1E88D-3383-4D15-8202-99BB743959BA}" destId="{FEF6A3A0-CD8E-49CE-8C79-6C8674F7C829}" srcOrd="0" destOrd="0" presId="urn:microsoft.com/office/officeart/2018/2/layout/IconLabelDescriptionList"/>
    <dgm:cxn modelId="{846DCE8E-CE45-497F-B831-87D0DA6CC096}" type="presParOf" srcId="{7ED1E88D-3383-4D15-8202-99BB743959BA}" destId="{437A8D88-E3F9-4510-AE22-1C59C724515D}" srcOrd="1" destOrd="0" presId="urn:microsoft.com/office/officeart/2018/2/layout/IconLabelDescriptionList"/>
    <dgm:cxn modelId="{531ECB8D-A64C-42B6-B11D-C7DBF9C58F42}" type="presParOf" srcId="{7ED1E88D-3383-4D15-8202-99BB743959BA}" destId="{92A035F6-3370-4ACD-A05D-3E4241E02CC5}" srcOrd="2" destOrd="0" presId="urn:microsoft.com/office/officeart/2018/2/layout/IconLabelDescriptionList"/>
    <dgm:cxn modelId="{943E570C-8D3E-4701-AAF7-0EFE3E7226D5}" type="presParOf" srcId="{7ED1E88D-3383-4D15-8202-99BB743959BA}" destId="{F58500CC-1D27-4438-8610-F354A3F9D160}" srcOrd="3" destOrd="0" presId="urn:microsoft.com/office/officeart/2018/2/layout/IconLabelDescriptionList"/>
    <dgm:cxn modelId="{E04BF478-3FDF-4655-8E26-E481D624F568}" type="presParOf" srcId="{7ED1E88D-3383-4D15-8202-99BB743959BA}" destId="{65EA5E41-8B7C-4C96-BDCA-D4CDC1577B6B}" srcOrd="4" destOrd="0" presId="urn:microsoft.com/office/officeart/2018/2/layout/IconLabelDescriptionList"/>
    <dgm:cxn modelId="{ABAE2A07-9F1D-4D76-98A2-4CD1E2ACBE90}" type="presParOf" srcId="{D3B9677E-C39D-4C3F-9995-00163772786B}" destId="{E3CBCB51-54CD-42BA-BE80-609617C768AA}" srcOrd="5" destOrd="0" presId="urn:microsoft.com/office/officeart/2018/2/layout/IconLabelDescriptionList"/>
    <dgm:cxn modelId="{E26EEDB2-4CEA-464D-B269-C72942BBC350}" type="presParOf" srcId="{D3B9677E-C39D-4C3F-9995-00163772786B}" destId="{E1A739B7-9474-4521-A1CB-7D19934993D4}" srcOrd="6" destOrd="0" presId="urn:microsoft.com/office/officeart/2018/2/layout/IconLabelDescriptionList"/>
    <dgm:cxn modelId="{D3AC510C-82CB-4DE5-9C94-37F1D81DAE28}" type="presParOf" srcId="{E1A739B7-9474-4521-A1CB-7D19934993D4}" destId="{85463BAA-C9A1-4B91-9C04-394EC9769623}" srcOrd="0" destOrd="0" presId="urn:microsoft.com/office/officeart/2018/2/layout/IconLabelDescriptionList"/>
    <dgm:cxn modelId="{37707352-E4E3-44DD-B498-A5CBCD25331D}" type="presParOf" srcId="{E1A739B7-9474-4521-A1CB-7D19934993D4}" destId="{B03658D8-C46F-4E41-81FF-5DCD44C0CA5A}" srcOrd="1" destOrd="0" presId="urn:microsoft.com/office/officeart/2018/2/layout/IconLabelDescriptionList"/>
    <dgm:cxn modelId="{ADBFEE69-7654-4B9C-8D14-A6BFFFE6597A}" type="presParOf" srcId="{E1A739B7-9474-4521-A1CB-7D19934993D4}" destId="{D0662C93-0081-4E0E-B853-8CBA46732B77}" srcOrd="2" destOrd="0" presId="urn:microsoft.com/office/officeart/2018/2/layout/IconLabelDescriptionList"/>
    <dgm:cxn modelId="{0E5CF2FA-BE08-482D-9481-B950B975734B}" type="presParOf" srcId="{E1A739B7-9474-4521-A1CB-7D19934993D4}" destId="{5D8960C3-5B43-46BA-A046-808CEA280889}" srcOrd="3" destOrd="0" presId="urn:microsoft.com/office/officeart/2018/2/layout/IconLabelDescriptionList"/>
    <dgm:cxn modelId="{2841EAFA-A150-46CF-B9F0-E2E8348B6F82}" type="presParOf" srcId="{E1A739B7-9474-4521-A1CB-7D19934993D4}" destId="{FE77B739-4217-43A1-8B97-41584FFD9A2F}" srcOrd="4" destOrd="0" presId="urn:microsoft.com/office/officeart/2018/2/layout/IconLabelDescriptionList"/>
    <dgm:cxn modelId="{E94456FB-9552-47FC-90EF-E120143D1368}" type="presParOf" srcId="{D3B9677E-C39D-4C3F-9995-00163772786B}" destId="{E69C6915-3474-4A54-B4CA-EB03CA2D8AFC}" srcOrd="7" destOrd="0" presId="urn:microsoft.com/office/officeart/2018/2/layout/IconLabelDescriptionList"/>
    <dgm:cxn modelId="{A2C38A6D-DC00-4A6B-89E0-27AEA97479F8}" type="presParOf" srcId="{D3B9677E-C39D-4C3F-9995-00163772786B}" destId="{66B34CCA-96EE-4F10-B74D-999E1B78477B}" srcOrd="8" destOrd="0" presId="urn:microsoft.com/office/officeart/2018/2/layout/IconLabelDescriptionList"/>
    <dgm:cxn modelId="{8B67D140-4E0E-40BD-BFB7-B7DA71BF7A54}" type="presParOf" srcId="{66B34CCA-96EE-4F10-B74D-999E1B78477B}" destId="{2209C307-0DC6-4C06-AD5A-0F5032F6E99D}" srcOrd="0" destOrd="0" presId="urn:microsoft.com/office/officeart/2018/2/layout/IconLabelDescriptionList"/>
    <dgm:cxn modelId="{09D60314-15D9-4579-B29A-B1A6A5FED536}" type="presParOf" srcId="{66B34CCA-96EE-4F10-B74D-999E1B78477B}" destId="{6471C99E-ED86-4633-A484-E16466F37705}" srcOrd="1" destOrd="0" presId="urn:microsoft.com/office/officeart/2018/2/layout/IconLabelDescriptionList"/>
    <dgm:cxn modelId="{6AC1CEFE-9C7C-474F-952C-B1E7C63F72FB}" type="presParOf" srcId="{66B34CCA-96EE-4F10-B74D-999E1B78477B}" destId="{0234CBAF-D2AA-4D1E-9BFB-70C6D2DE720A}" srcOrd="2" destOrd="0" presId="urn:microsoft.com/office/officeart/2018/2/layout/IconLabelDescriptionList"/>
    <dgm:cxn modelId="{FFC3B357-C26F-45C8-8876-60032E74E443}" type="presParOf" srcId="{66B34CCA-96EE-4F10-B74D-999E1B78477B}" destId="{DCD60E6B-C542-4E31-9014-EB977BA91133}" srcOrd="3" destOrd="0" presId="urn:microsoft.com/office/officeart/2018/2/layout/IconLabelDescriptionList"/>
    <dgm:cxn modelId="{A8E09B3E-707D-49BD-A23D-F3B8103C7064}" type="presParOf" srcId="{66B34CCA-96EE-4F10-B74D-999E1B78477B}" destId="{CDAA858B-F69C-4754-BE82-1B509DC154AB}" srcOrd="4" destOrd="0" presId="urn:microsoft.com/office/officeart/2018/2/layout/IconLabelDescriptionList"/>
    <dgm:cxn modelId="{A5E9B550-03B7-4B0A-9B60-2679FF83E6AF}" type="presParOf" srcId="{D3B9677E-C39D-4C3F-9995-00163772786B}" destId="{953AFAC8-3762-415F-B054-E83871478BD4}" srcOrd="9" destOrd="0" presId="urn:microsoft.com/office/officeart/2018/2/layout/IconLabelDescriptionList"/>
    <dgm:cxn modelId="{C7B54061-37F9-43B0-A161-0D57075EF72C}" type="presParOf" srcId="{D3B9677E-C39D-4C3F-9995-00163772786B}" destId="{15182908-8488-4444-8CFC-39C56DC171C4}" srcOrd="10" destOrd="0" presId="urn:microsoft.com/office/officeart/2018/2/layout/IconLabelDescriptionList"/>
    <dgm:cxn modelId="{E193A3B4-6365-41E0-8561-96CC56B9E280}" type="presParOf" srcId="{15182908-8488-4444-8CFC-39C56DC171C4}" destId="{F104EB01-7170-43F0-8F9A-3F304F38B61C}" srcOrd="0" destOrd="0" presId="urn:microsoft.com/office/officeart/2018/2/layout/IconLabelDescriptionList"/>
    <dgm:cxn modelId="{E9B7645F-E6BC-4BBD-8127-2E98DFD8CF73}" type="presParOf" srcId="{15182908-8488-4444-8CFC-39C56DC171C4}" destId="{D325F118-59B6-45D3-A4D6-611AD81507AC}" srcOrd="1" destOrd="0" presId="urn:microsoft.com/office/officeart/2018/2/layout/IconLabelDescriptionList"/>
    <dgm:cxn modelId="{8BD110FA-EDC8-4843-B7FE-3C92687DC145}" type="presParOf" srcId="{15182908-8488-4444-8CFC-39C56DC171C4}" destId="{D0D5AFD2-78C2-4B9C-A9A7-8D32ADE16DF0}" srcOrd="2" destOrd="0" presId="urn:microsoft.com/office/officeart/2018/2/layout/IconLabelDescriptionList"/>
    <dgm:cxn modelId="{E7869054-83A1-4B0C-9359-E1E1FC845DF5}" type="presParOf" srcId="{15182908-8488-4444-8CFC-39C56DC171C4}" destId="{6A51337A-5E8E-4CE8-AE4A-124DDEEFAC9C}" srcOrd="3" destOrd="0" presId="urn:microsoft.com/office/officeart/2018/2/layout/IconLabelDescriptionList"/>
    <dgm:cxn modelId="{F2D1993D-8D9B-459D-9612-F87B8A15B641}" type="presParOf" srcId="{15182908-8488-4444-8CFC-39C56DC171C4}" destId="{2322C4FB-CD51-44BE-B59F-DC295C9781EA}"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0170F-615C-4AA5-AB8C-D6477464C41C}">
      <dsp:nvSpPr>
        <dsp:cNvPr id="0" name=""/>
        <dsp:cNvSpPr/>
      </dsp:nvSpPr>
      <dsp:spPr>
        <a:xfrm>
          <a:off x="8092" y="1015914"/>
          <a:ext cx="812109" cy="81210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F603DC-6D33-43EE-B523-48BB6D435B6E}">
      <dsp:nvSpPr>
        <dsp:cNvPr id="0" name=""/>
        <dsp:cNvSpPr/>
      </dsp:nvSpPr>
      <dsp:spPr>
        <a:xfrm>
          <a:off x="8092" y="1927762"/>
          <a:ext cx="2320312" cy="43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rtl="0">
            <a:lnSpc>
              <a:spcPct val="100000"/>
            </a:lnSpc>
            <a:spcBef>
              <a:spcPct val="0"/>
            </a:spcBef>
            <a:spcAft>
              <a:spcPct val="35000"/>
            </a:spcAft>
            <a:defRPr b="1"/>
          </a:pPr>
          <a:r>
            <a:rPr lang="fr-FR" sz="1400" kern="1200" dirty="0"/>
            <a:t>Je viens en voiture</a:t>
          </a:r>
          <a:r>
            <a:rPr lang="fr-FR" sz="1400" kern="1200" dirty="0">
              <a:latin typeface="Arial"/>
            </a:rPr>
            <a:t> ou moto</a:t>
          </a:r>
          <a:r>
            <a:rPr lang="fr-FR" sz="1400" kern="1200" dirty="0"/>
            <a:t> et je la gare </a:t>
          </a:r>
          <a:r>
            <a:rPr lang="fr-FR" sz="1400" kern="1200" dirty="0" smtClean="0"/>
            <a:t>en </a:t>
          </a:r>
          <a:r>
            <a:rPr lang="fr-FR" sz="1400" kern="1200" dirty="0"/>
            <a:t>parking extérieur</a:t>
          </a:r>
        </a:p>
      </dsp:txBody>
      <dsp:txXfrm>
        <a:off x="8092" y="1927762"/>
        <a:ext cx="2320312" cy="435058"/>
      </dsp:txXfrm>
    </dsp:sp>
    <dsp:sp modelId="{A95F4D05-C667-4B96-8963-A571DDEC387E}">
      <dsp:nvSpPr>
        <dsp:cNvPr id="0" name=""/>
        <dsp:cNvSpPr/>
      </dsp:nvSpPr>
      <dsp:spPr>
        <a:xfrm>
          <a:off x="8092" y="2409211"/>
          <a:ext cx="2320312" cy="926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100000"/>
            </a:lnSpc>
            <a:spcBef>
              <a:spcPct val="0"/>
            </a:spcBef>
            <a:spcAft>
              <a:spcPct val="35000"/>
            </a:spcAft>
          </a:pPr>
          <a:r>
            <a:rPr lang="fr-FR" sz="1100" kern="1200" dirty="0"/>
            <a:t>Désinfecter les poignées de porte, les surfaces (volant, clés, levier de vitesse, boutons...) si c'est une voiture de prêt</a:t>
          </a:r>
        </a:p>
      </dsp:txBody>
      <dsp:txXfrm>
        <a:off x="8092" y="2409211"/>
        <a:ext cx="2320312" cy="926212"/>
      </dsp:txXfrm>
    </dsp:sp>
    <dsp:sp modelId="{5102FA53-CD2A-4CAB-9FE1-0EE9201C94D8}">
      <dsp:nvSpPr>
        <dsp:cNvPr id="0" name=""/>
        <dsp:cNvSpPr/>
      </dsp:nvSpPr>
      <dsp:spPr>
        <a:xfrm>
          <a:off x="2734460" y="1015914"/>
          <a:ext cx="812109" cy="81210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E63BDA-FC8E-4A92-A28F-39AA451FD4D5}">
      <dsp:nvSpPr>
        <dsp:cNvPr id="0" name=""/>
        <dsp:cNvSpPr/>
      </dsp:nvSpPr>
      <dsp:spPr>
        <a:xfrm>
          <a:off x="2734460" y="1927762"/>
          <a:ext cx="2320312" cy="43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defRPr b="1"/>
          </a:pPr>
          <a:r>
            <a:rPr lang="fr-FR" sz="1400" kern="1200"/>
            <a:t>Je viens en vélo ou en trottinette</a:t>
          </a:r>
        </a:p>
      </dsp:txBody>
      <dsp:txXfrm>
        <a:off x="2734460" y="1927762"/>
        <a:ext cx="2320312" cy="435058"/>
      </dsp:txXfrm>
    </dsp:sp>
    <dsp:sp modelId="{88E36AE1-42A5-4398-A11D-BCA9994476B1}">
      <dsp:nvSpPr>
        <dsp:cNvPr id="0" name=""/>
        <dsp:cNvSpPr/>
      </dsp:nvSpPr>
      <dsp:spPr>
        <a:xfrm>
          <a:off x="2734460" y="2409211"/>
          <a:ext cx="2320312" cy="926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100000"/>
            </a:lnSpc>
            <a:spcBef>
              <a:spcPct val="0"/>
            </a:spcBef>
            <a:spcAft>
              <a:spcPct val="35000"/>
            </a:spcAft>
          </a:pPr>
          <a:r>
            <a:rPr lang="fr-FR" sz="1100" b="0" kern="1200"/>
            <a:t>Porter un casque pour limiter le risque d'accident et d'engorgement des hôpitaux</a:t>
          </a:r>
        </a:p>
        <a:p>
          <a:pPr lvl="0" algn="l" defTabSz="488950">
            <a:lnSpc>
              <a:spcPct val="100000"/>
            </a:lnSpc>
            <a:spcBef>
              <a:spcPct val="0"/>
            </a:spcBef>
            <a:spcAft>
              <a:spcPct val="35000"/>
            </a:spcAft>
          </a:pPr>
          <a:r>
            <a:rPr lang="fr-FR" sz="1100" kern="1200" dirty="0"/>
            <a:t>Ne pas toucher aux barres d'accroche du vélo </a:t>
          </a:r>
        </a:p>
      </dsp:txBody>
      <dsp:txXfrm>
        <a:off x="2734460" y="2409211"/>
        <a:ext cx="2320312" cy="926212"/>
      </dsp:txXfrm>
    </dsp:sp>
    <dsp:sp modelId="{83C71D6D-13BA-4225-80E0-99DE735761D0}">
      <dsp:nvSpPr>
        <dsp:cNvPr id="0" name=""/>
        <dsp:cNvSpPr/>
      </dsp:nvSpPr>
      <dsp:spPr>
        <a:xfrm>
          <a:off x="5460827" y="1015914"/>
          <a:ext cx="812109" cy="81210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B4A7C7-D5BF-42F3-9C46-CE73D168CA04}">
      <dsp:nvSpPr>
        <dsp:cNvPr id="0" name=""/>
        <dsp:cNvSpPr/>
      </dsp:nvSpPr>
      <dsp:spPr>
        <a:xfrm>
          <a:off x="5460827" y="1927762"/>
          <a:ext cx="2320312" cy="43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defRPr b="1"/>
          </a:pPr>
          <a:r>
            <a:rPr lang="fr-FR" sz="1400" kern="1200"/>
            <a:t>Je viens à pied</a:t>
          </a:r>
        </a:p>
      </dsp:txBody>
      <dsp:txXfrm>
        <a:off x="5460827" y="1927762"/>
        <a:ext cx="2320312" cy="435058"/>
      </dsp:txXfrm>
    </dsp:sp>
    <dsp:sp modelId="{A9BBDCC6-45B3-4626-A25A-74544DD71D06}">
      <dsp:nvSpPr>
        <dsp:cNvPr id="0" name=""/>
        <dsp:cNvSpPr/>
      </dsp:nvSpPr>
      <dsp:spPr>
        <a:xfrm>
          <a:off x="5460827" y="2409211"/>
          <a:ext cx="2320312" cy="926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100000"/>
            </a:lnSpc>
            <a:spcBef>
              <a:spcPct val="0"/>
            </a:spcBef>
            <a:spcAft>
              <a:spcPct val="35000"/>
            </a:spcAft>
          </a:pPr>
          <a:r>
            <a:rPr lang="fr-FR" sz="1100" kern="1200"/>
            <a:t>Garder ses distances avec les passants</a:t>
          </a:r>
        </a:p>
        <a:p>
          <a:pPr lvl="0" algn="l" defTabSz="488950">
            <a:lnSpc>
              <a:spcPct val="100000"/>
            </a:lnSpc>
            <a:spcBef>
              <a:spcPct val="0"/>
            </a:spcBef>
            <a:spcAft>
              <a:spcPct val="35000"/>
            </a:spcAft>
          </a:pPr>
          <a:r>
            <a:rPr lang="fr-FR" sz="1100" kern="1200"/>
            <a:t>Ne rien toucher</a:t>
          </a:r>
        </a:p>
      </dsp:txBody>
      <dsp:txXfrm>
        <a:off x="5460827" y="2409211"/>
        <a:ext cx="2320312" cy="926212"/>
      </dsp:txXfrm>
    </dsp:sp>
    <dsp:sp modelId="{D3A26399-E765-4EDF-8F8A-36FA472404AC}">
      <dsp:nvSpPr>
        <dsp:cNvPr id="0" name=""/>
        <dsp:cNvSpPr/>
      </dsp:nvSpPr>
      <dsp:spPr>
        <a:xfrm>
          <a:off x="8187194" y="1015914"/>
          <a:ext cx="812109" cy="81210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8FC7C9F-3A09-4C6D-8777-7ACDE54FC819}">
      <dsp:nvSpPr>
        <dsp:cNvPr id="0" name=""/>
        <dsp:cNvSpPr/>
      </dsp:nvSpPr>
      <dsp:spPr>
        <a:xfrm>
          <a:off x="8187194" y="1927762"/>
          <a:ext cx="2320312" cy="43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defRPr b="1"/>
          </a:pPr>
          <a:r>
            <a:rPr lang="fr-FR" sz="1400" kern="1200"/>
            <a:t>Je viens en transports en commun</a:t>
          </a:r>
        </a:p>
      </dsp:txBody>
      <dsp:txXfrm>
        <a:off x="8187194" y="1927762"/>
        <a:ext cx="2320312" cy="435058"/>
      </dsp:txXfrm>
    </dsp:sp>
    <dsp:sp modelId="{3BE12052-742A-4D9B-AD27-4F0D2980BA00}">
      <dsp:nvSpPr>
        <dsp:cNvPr id="0" name=""/>
        <dsp:cNvSpPr/>
      </dsp:nvSpPr>
      <dsp:spPr>
        <a:xfrm>
          <a:off x="8187194" y="2409211"/>
          <a:ext cx="2320312" cy="926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100000"/>
            </a:lnSpc>
            <a:spcBef>
              <a:spcPct val="0"/>
            </a:spcBef>
            <a:spcAft>
              <a:spcPct val="35000"/>
            </a:spcAft>
          </a:pPr>
          <a:r>
            <a:rPr lang="fr-FR" sz="1100" kern="1200"/>
            <a:t>Ne pas se toucher le visage</a:t>
          </a:r>
        </a:p>
        <a:p>
          <a:pPr lvl="0" algn="l" defTabSz="488950">
            <a:lnSpc>
              <a:spcPct val="100000"/>
            </a:lnSpc>
            <a:spcBef>
              <a:spcPct val="0"/>
            </a:spcBef>
            <a:spcAft>
              <a:spcPct val="35000"/>
            </a:spcAft>
          </a:pPr>
          <a:r>
            <a:rPr lang="fr-FR" sz="1100" kern="1200" dirty="0"/>
            <a:t>Porter un masque</a:t>
          </a:r>
        </a:p>
        <a:p>
          <a:pPr lvl="0" algn="l" defTabSz="488950" rtl="0">
            <a:lnSpc>
              <a:spcPct val="100000"/>
            </a:lnSpc>
            <a:spcBef>
              <a:spcPct val="0"/>
            </a:spcBef>
            <a:spcAft>
              <a:spcPct val="35000"/>
            </a:spcAft>
          </a:pPr>
          <a:r>
            <a:rPr lang="fr-FR" sz="1100" kern="1200" dirty="0" smtClean="0"/>
            <a:t>désinfection </a:t>
          </a:r>
          <a:r>
            <a:rPr lang="fr-FR" sz="1100" kern="1200" dirty="0"/>
            <a:t>des mains au gel </a:t>
          </a:r>
          <a:r>
            <a:rPr lang="fr-FR" sz="1100" kern="1200" dirty="0" smtClean="0"/>
            <a:t>hydro alcoolique</a:t>
          </a:r>
          <a:endParaRPr lang="fr-FR" sz="1100" kern="1200" dirty="0"/>
        </a:p>
      </dsp:txBody>
      <dsp:txXfrm>
        <a:off x="8187194" y="2409211"/>
        <a:ext cx="2320312" cy="926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6D3C4-4A27-418F-AE37-01B88623DC0E}">
      <dsp:nvSpPr>
        <dsp:cNvPr id="0" name=""/>
        <dsp:cNvSpPr/>
      </dsp:nvSpPr>
      <dsp:spPr>
        <a:xfrm>
          <a:off x="582509" y="2033902"/>
          <a:ext cx="1002296" cy="100229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092375-4D35-4E41-BD01-EA66218E1CAB}">
      <dsp:nvSpPr>
        <dsp:cNvPr id="0" name=""/>
        <dsp:cNvSpPr/>
      </dsp:nvSpPr>
      <dsp:spPr>
        <a:xfrm>
          <a:off x="792987" y="2244380"/>
          <a:ext cx="581332" cy="581332"/>
        </a:xfrm>
        <a:prstGeom prst="rect">
          <a:avLst/>
        </a:prstGeom>
        <a:blipFill rotWithShape="1">
          <a:blip xmlns:r="http://schemas.openxmlformats.org/officeDocument/2006/relationships" r:embed="rId1"/>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96AFB4E-F170-43A3-B582-C89C8428B4C7}">
      <dsp:nvSpPr>
        <dsp:cNvPr id="0" name=""/>
        <dsp:cNvSpPr/>
      </dsp:nvSpPr>
      <dsp:spPr>
        <a:xfrm>
          <a:off x="1735883" y="2086773"/>
          <a:ext cx="2362556" cy="100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11200">
            <a:lnSpc>
              <a:spcPct val="100000"/>
            </a:lnSpc>
            <a:spcBef>
              <a:spcPct val="0"/>
            </a:spcBef>
            <a:spcAft>
              <a:spcPct val="35000"/>
            </a:spcAft>
          </a:pPr>
          <a:r>
            <a:rPr lang="fr-FR" sz="1600" kern="1200" dirty="0">
              <a:latin typeface="Arial"/>
            </a:rPr>
            <a:t>Enlever son</a:t>
          </a:r>
          <a:r>
            <a:rPr lang="fr-FR" sz="1600" b="1" i="0" u="none" strike="noStrike" kern="1200" cap="none" baseline="0" noProof="0" dirty="0">
              <a:latin typeface="Arial"/>
              <a:cs typeface="Arial"/>
            </a:rPr>
            <a:t> </a:t>
          </a:r>
          <a:r>
            <a:rPr lang="fr-FR" sz="1600" b="0" i="0" u="none" strike="noStrike" kern="1200" cap="none" baseline="0" noProof="0" dirty="0">
              <a:latin typeface="Arial"/>
              <a:cs typeface="Arial"/>
            </a:rPr>
            <a:t>masque et le poser soigneusement</a:t>
          </a:r>
          <a:endParaRPr lang="fr-FR" sz="1600" b="0" kern="1200" dirty="0"/>
        </a:p>
      </dsp:txBody>
      <dsp:txXfrm>
        <a:off x="1735883" y="2086773"/>
        <a:ext cx="2362556" cy="1002296"/>
      </dsp:txXfrm>
    </dsp:sp>
    <dsp:sp modelId="{3C64E6C0-B398-4BBB-A774-3A938E4DA50C}">
      <dsp:nvSpPr>
        <dsp:cNvPr id="0" name=""/>
        <dsp:cNvSpPr/>
      </dsp:nvSpPr>
      <dsp:spPr>
        <a:xfrm>
          <a:off x="565523" y="171144"/>
          <a:ext cx="1002296" cy="100229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94ECF8-AAE1-43EB-B622-3F816E19047B}">
      <dsp:nvSpPr>
        <dsp:cNvPr id="0" name=""/>
        <dsp:cNvSpPr/>
      </dsp:nvSpPr>
      <dsp:spPr>
        <a:xfrm>
          <a:off x="784501" y="396006"/>
          <a:ext cx="581332" cy="581332"/>
        </a:xfrm>
        <a:prstGeom prst="rect">
          <a:avLst/>
        </a:prstGeom>
        <a:blipFill>
          <a:blip xmlns:r="http://schemas.openxmlformats.org/officeDocument/2006/relationships" r:embed="rId2"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07F2AE-20B5-469F-A666-90E9B126B882}">
      <dsp:nvSpPr>
        <dsp:cNvPr id="0" name=""/>
        <dsp:cNvSpPr/>
      </dsp:nvSpPr>
      <dsp:spPr>
        <a:xfrm>
          <a:off x="1756659" y="171144"/>
          <a:ext cx="2362556" cy="100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11200">
            <a:lnSpc>
              <a:spcPct val="100000"/>
            </a:lnSpc>
            <a:spcBef>
              <a:spcPct val="0"/>
            </a:spcBef>
            <a:spcAft>
              <a:spcPct val="35000"/>
            </a:spcAft>
          </a:pPr>
          <a:r>
            <a:rPr lang="fr-FR" sz="1600" b="0" kern="1200" dirty="0"/>
            <a:t>Se laver les mains au savon ou à la solution </a:t>
          </a:r>
          <a:r>
            <a:rPr lang="fr-FR" sz="1600" b="0" kern="1200" dirty="0" err="1"/>
            <a:t>hydroalcoolique</a:t>
          </a:r>
          <a:endParaRPr lang="fr-FR" sz="1600" kern="1200" dirty="0"/>
        </a:p>
      </dsp:txBody>
      <dsp:txXfrm>
        <a:off x="1756659" y="171144"/>
        <a:ext cx="2362556" cy="1002296"/>
      </dsp:txXfrm>
    </dsp:sp>
    <dsp:sp modelId="{C3805035-9F29-4A4C-A738-E705C8532512}">
      <dsp:nvSpPr>
        <dsp:cNvPr id="0" name=""/>
        <dsp:cNvSpPr/>
      </dsp:nvSpPr>
      <dsp:spPr>
        <a:xfrm>
          <a:off x="565530" y="3718456"/>
          <a:ext cx="1002296" cy="100229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84E3AC-5DFD-45DA-8BC2-03E9E3B66476}">
      <dsp:nvSpPr>
        <dsp:cNvPr id="0" name=""/>
        <dsp:cNvSpPr/>
      </dsp:nvSpPr>
      <dsp:spPr>
        <a:xfrm>
          <a:off x="776006" y="3928937"/>
          <a:ext cx="581332" cy="581332"/>
        </a:xfrm>
        <a:prstGeom prst="rect">
          <a:avLst/>
        </a:prstGeom>
        <a:blipFill>
          <a:blip xmlns:r="http://schemas.openxmlformats.org/officeDocument/2006/relationships" r:embed="rId5">
            <a:extLs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218187-F863-422F-82E0-8A5D0D7F8093}">
      <dsp:nvSpPr>
        <dsp:cNvPr id="0" name=""/>
        <dsp:cNvSpPr/>
      </dsp:nvSpPr>
      <dsp:spPr>
        <a:xfrm>
          <a:off x="1782614" y="3718456"/>
          <a:ext cx="2362556" cy="100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11200">
            <a:lnSpc>
              <a:spcPct val="100000"/>
            </a:lnSpc>
            <a:spcBef>
              <a:spcPct val="0"/>
            </a:spcBef>
            <a:spcAft>
              <a:spcPct val="35000"/>
            </a:spcAft>
          </a:pPr>
          <a:r>
            <a:rPr lang="fr-FR" sz="1600" b="0" kern="1200"/>
            <a:t>Nettoyer son poste de travail, bureau et environnement à l'arrivée</a:t>
          </a:r>
          <a:endParaRPr lang="fr-FR" sz="1600" b="0" kern="1200">
            <a:latin typeface="Arial"/>
          </a:endParaRPr>
        </a:p>
      </dsp:txBody>
      <dsp:txXfrm>
        <a:off x="1782614" y="3718456"/>
        <a:ext cx="2362556" cy="1002296"/>
      </dsp:txXfrm>
    </dsp:sp>
    <dsp:sp modelId="{915D70F2-F627-42C5-9A1D-E3FB81D84C76}">
      <dsp:nvSpPr>
        <dsp:cNvPr id="0" name=""/>
        <dsp:cNvSpPr/>
      </dsp:nvSpPr>
      <dsp:spPr>
        <a:xfrm>
          <a:off x="4486587" y="159141"/>
          <a:ext cx="1002296" cy="100229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66874A-874E-4CFB-AA1D-FC82300E70C8}">
      <dsp:nvSpPr>
        <dsp:cNvPr id="0" name=""/>
        <dsp:cNvSpPr/>
      </dsp:nvSpPr>
      <dsp:spPr>
        <a:xfrm>
          <a:off x="4697075" y="369621"/>
          <a:ext cx="581332" cy="581332"/>
        </a:xfrm>
        <a:prstGeom prst="rect">
          <a:avLst/>
        </a:prstGeom>
        <a:blipFill>
          <a:blip xmlns:r="http://schemas.openxmlformats.org/officeDocument/2006/relationships" r:embed="rId7">
            <a:extLs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B9D8EC-292A-4A7D-A7CF-6D4983C8D6D0}">
      <dsp:nvSpPr>
        <dsp:cNvPr id="0" name=""/>
        <dsp:cNvSpPr/>
      </dsp:nvSpPr>
      <dsp:spPr>
        <a:xfrm>
          <a:off x="5604247" y="142533"/>
          <a:ext cx="2362556" cy="100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11200">
            <a:lnSpc>
              <a:spcPct val="100000"/>
            </a:lnSpc>
            <a:spcBef>
              <a:spcPct val="0"/>
            </a:spcBef>
            <a:spcAft>
              <a:spcPct val="35000"/>
            </a:spcAft>
          </a:pPr>
          <a:r>
            <a:rPr lang="fr-FR" sz="1600" b="0" kern="1200" dirty="0"/>
            <a:t>Ouvrir la fenêtre 10 min 3 à 4 fois par jour avec des gants ou papier </a:t>
          </a:r>
          <a:r>
            <a:rPr lang="fr-FR" sz="1600" b="0" kern="1200" dirty="0">
              <a:latin typeface="Arial"/>
            </a:rPr>
            <a:t>essuie-tout</a:t>
          </a:r>
          <a:endParaRPr lang="fr-FR" sz="1600" b="1" kern="1200" dirty="0"/>
        </a:p>
      </dsp:txBody>
      <dsp:txXfrm>
        <a:off x="5604247" y="142533"/>
        <a:ext cx="2362556" cy="1002296"/>
      </dsp:txXfrm>
    </dsp:sp>
    <dsp:sp modelId="{A0541B4B-446B-436A-9C36-F496C3167C52}">
      <dsp:nvSpPr>
        <dsp:cNvPr id="0" name=""/>
        <dsp:cNvSpPr/>
      </dsp:nvSpPr>
      <dsp:spPr>
        <a:xfrm>
          <a:off x="4553017" y="1806038"/>
          <a:ext cx="1002296" cy="100229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AAE4CC-1D3E-4AE7-A97A-7A50FAA71FEF}">
      <dsp:nvSpPr>
        <dsp:cNvPr id="0" name=""/>
        <dsp:cNvSpPr/>
      </dsp:nvSpPr>
      <dsp:spPr>
        <a:xfrm>
          <a:off x="4763502" y="2021612"/>
          <a:ext cx="581332" cy="581332"/>
        </a:xfrm>
        <a:prstGeom prst="rect">
          <a:avLst/>
        </a:prstGeom>
        <a:blipFill rotWithShape="1">
          <a:blip xmlns:r="http://schemas.openxmlformats.org/officeDocument/2006/relationships" r:embed="rId9"/>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62F5DC-CB4A-4EB2-94CF-9AE63E8DC49B}">
      <dsp:nvSpPr>
        <dsp:cNvPr id="0" name=""/>
        <dsp:cNvSpPr/>
      </dsp:nvSpPr>
      <dsp:spPr>
        <a:xfrm>
          <a:off x="5593937" y="1814528"/>
          <a:ext cx="2362556" cy="100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11200">
            <a:lnSpc>
              <a:spcPct val="100000"/>
            </a:lnSpc>
            <a:spcBef>
              <a:spcPct val="0"/>
            </a:spcBef>
            <a:spcAft>
              <a:spcPct val="35000"/>
            </a:spcAft>
          </a:pPr>
          <a:r>
            <a:rPr lang="fr-FR" sz="1600" kern="1200" dirty="0"/>
            <a:t>Remettre un masque en cas de déplacement</a:t>
          </a:r>
          <a:endParaRPr lang="fr-FR" sz="1600" kern="1200" dirty="0">
            <a:latin typeface="Arial"/>
          </a:endParaRPr>
        </a:p>
      </dsp:txBody>
      <dsp:txXfrm>
        <a:off x="5593937" y="1814528"/>
        <a:ext cx="2362556" cy="10022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0170F-615C-4AA5-AB8C-D6477464C41C}">
      <dsp:nvSpPr>
        <dsp:cNvPr id="0" name=""/>
        <dsp:cNvSpPr/>
      </dsp:nvSpPr>
      <dsp:spPr>
        <a:xfrm>
          <a:off x="559800" y="110483"/>
          <a:ext cx="1512000" cy="1512000"/>
        </a:xfrm>
        <a:prstGeom prst="rect">
          <a:avLst/>
        </a:prstGeom>
        <a:blipFill>
          <a:blip xmlns:r="http://schemas.openxmlformats.org/officeDocument/2006/relationships" r:embed="rId1">
            <a:extLs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F603DC-6D33-43EE-B523-48BB6D435B6E}">
      <dsp:nvSpPr>
        <dsp:cNvPr id="0" name=""/>
        <dsp:cNvSpPr/>
      </dsp:nvSpPr>
      <dsp:spPr>
        <a:xfrm>
          <a:off x="559800" y="1800089"/>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111250">
            <a:lnSpc>
              <a:spcPct val="100000"/>
            </a:lnSpc>
            <a:spcBef>
              <a:spcPct val="0"/>
            </a:spcBef>
            <a:spcAft>
              <a:spcPct val="35000"/>
            </a:spcAft>
            <a:defRPr b="1"/>
          </a:pPr>
          <a:r>
            <a:rPr lang="fr-FR" sz="2500" b="0" kern="1200"/>
            <a:t>Je me déplace dans les locaux</a:t>
          </a:r>
          <a:endParaRPr lang="fr-FR" sz="2500" kern="1200"/>
        </a:p>
      </dsp:txBody>
      <dsp:txXfrm>
        <a:off x="559800" y="1800089"/>
        <a:ext cx="4320000" cy="648000"/>
      </dsp:txXfrm>
    </dsp:sp>
    <dsp:sp modelId="{A95F4D05-C667-4B96-8963-A571DDEC387E}">
      <dsp:nvSpPr>
        <dsp:cNvPr id="0" name=""/>
        <dsp:cNvSpPr/>
      </dsp:nvSpPr>
      <dsp:spPr>
        <a:xfrm>
          <a:off x="559800" y="2530696"/>
          <a:ext cx="4320000" cy="1710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55650">
            <a:lnSpc>
              <a:spcPct val="100000"/>
            </a:lnSpc>
            <a:spcBef>
              <a:spcPct val="0"/>
            </a:spcBef>
            <a:spcAft>
              <a:spcPct val="35000"/>
            </a:spcAft>
          </a:pPr>
          <a:r>
            <a:rPr lang="fr-FR" sz="1700" b="0" kern="1200" dirty="0"/>
            <a:t>Eviter les déplacements au maximum</a:t>
          </a:r>
        </a:p>
        <a:p>
          <a:pPr lvl="0" algn="l" defTabSz="755650">
            <a:lnSpc>
              <a:spcPct val="100000"/>
            </a:lnSpc>
            <a:spcBef>
              <a:spcPct val="0"/>
            </a:spcBef>
            <a:spcAft>
              <a:spcPct val="35000"/>
            </a:spcAft>
          </a:pPr>
          <a:r>
            <a:rPr lang="fr-FR" sz="1700" b="0" kern="1200" dirty="0"/>
            <a:t>Eviter de toucher</a:t>
          </a:r>
          <a:r>
            <a:rPr lang="fr-FR" sz="1700" b="0" kern="1200" dirty="0">
              <a:latin typeface="Arial"/>
            </a:rPr>
            <a:t> les surfaces</a:t>
          </a:r>
          <a:endParaRPr lang="fr-FR" sz="1700" b="0" kern="1200" dirty="0"/>
        </a:p>
        <a:p>
          <a:pPr lvl="0" algn="l" defTabSz="755650">
            <a:lnSpc>
              <a:spcPct val="100000"/>
            </a:lnSpc>
            <a:spcBef>
              <a:spcPct val="0"/>
            </a:spcBef>
            <a:spcAft>
              <a:spcPct val="35000"/>
            </a:spcAft>
          </a:pPr>
          <a:r>
            <a:rPr lang="fr-FR" sz="1700" kern="1200" dirty="0">
              <a:solidFill>
                <a:schemeClr val="tx1"/>
              </a:solidFill>
            </a:rPr>
            <a:t>Respecter le sens de </a:t>
          </a:r>
          <a:r>
            <a:rPr lang="fr-FR" sz="1700" kern="1200" dirty="0" smtClean="0">
              <a:solidFill>
                <a:schemeClr val="tx1"/>
              </a:solidFill>
            </a:rPr>
            <a:t>circulation</a:t>
          </a:r>
        </a:p>
        <a:p>
          <a:pPr lvl="0" algn="l" defTabSz="755650">
            <a:lnSpc>
              <a:spcPct val="100000"/>
            </a:lnSpc>
            <a:spcBef>
              <a:spcPct val="0"/>
            </a:spcBef>
            <a:spcAft>
              <a:spcPct val="35000"/>
            </a:spcAft>
          </a:pPr>
          <a:r>
            <a:rPr lang="fr-FR" sz="1700" kern="1200" dirty="0" smtClean="0"/>
            <a:t>Porter un masque</a:t>
          </a:r>
          <a:endParaRPr lang="fr-FR" sz="1700" kern="1200" dirty="0">
            <a:solidFill>
              <a:srgbClr val="FF0000"/>
            </a:solidFill>
          </a:endParaRPr>
        </a:p>
        <a:p>
          <a:pPr lvl="0" algn="l" defTabSz="755650">
            <a:lnSpc>
              <a:spcPct val="100000"/>
            </a:lnSpc>
            <a:spcBef>
              <a:spcPct val="0"/>
            </a:spcBef>
            <a:spcAft>
              <a:spcPct val="35000"/>
            </a:spcAft>
          </a:pPr>
          <a:r>
            <a:rPr lang="fr-FR" sz="1700" kern="1200" dirty="0"/>
            <a:t>Respecter les zones de sécurité individuelles</a:t>
          </a:r>
        </a:p>
      </dsp:txBody>
      <dsp:txXfrm>
        <a:off x="559800" y="2530696"/>
        <a:ext cx="4320000" cy="1710158"/>
      </dsp:txXfrm>
    </dsp:sp>
    <dsp:sp modelId="{5102FA53-CD2A-4CAB-9FE1-0EE9201C94D8}">
      <dsp:nvSpPr>
        <dsp:cNvPr id="0" name=""/>
        <dsp:cNvSpPr/>
      </dsp:nvSpPr>
      <dsp:spPr>
        <a:xfrm>
          <a:off x="5635800" y="110483"/>
          <a:ext cx="1512000" cy="1512000"/>
        </a:xfrm>
        <a:prstGeom prst="rect">
          <a:avLst/>
        </a:prstGeom>
        <a:blipFill>
          <a:blip xmlns:r="http://schemas.openxmlformats.org/officeDocument/2006/relationships" r:embed="rId3">
            <a:extLs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E63BDA-FC8E-4A92-A28F-39AA451FD4D5}">
      <dsp:nvSpPr>
        <dsp:cNvPr id="0" name=""/>
        <dsp:cNvSpPr/>
      </dsp:nvSpPr>
      <dsp:spPr>
        <a:xfrm>
          <a:off x="5635800" y="1800089"/>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111250">
            <a:lnSpc>
              <a:spcPct val="100000"/>
            </a:lnSpc>
            <a:spcBef>
              <a:spcPct val="0"/>
            </a:spcBef>
            <a:spcAft>
              <a:spcPct val="35000"/>
            </a:spcAft>
            <a:defRPr b="1"/>
          </a:pPr>
          <a:r>
            <a:rPr lang="fr-FR" sz="2500" b="0" kern="1200"/>
            <a:t>Je travaille avec un seul collègue</a:t>
          </a:r>
          <a:endParaRPr lang="fr-FR" sz="2500" kern="1200"/>
        </a:p>
      </dsp:txBody>
      <dsp:txXfrm>
        <a:off x="5635800" y="1800089"/>
        <a:ext cx="4320000" cy="648000"/>
      </dsp:txXfrm>
    </dsp:sp>
    <dsp:sp modelId="{88E36AE1-42A5-4398-A11D-BCA9994476B1}">
      <dsp:nvSpPr>
        <dsp:cNvPr id="0" name=""/>
        <dsp:cNvSpPr/>
      </dsp:nvSpPr>
      <dsp:spPr>
        <a:xfrm>
          <a:off x="5635800" y="2530696"/>
          <a:ext cx="4320000" cy="1710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55650">
            <a:lnSpc>
              <a:spcPct val="100000"/>
            </a:lnSpc>
            <a:spcBef>
              <a:spcPct val="0"/>
            </a:spcBef>
            <a:spcAft>
              <a:spcPct val="35000"/>
            </a:spcAft>
          </a:pPr>
          <a:r>
            <a:rPr lang="fr-FR" sz="1700" b="0" kern="1200" dirty="0"/>
            <a:t>Garder une distance &gt; 1 mètre</a:t>
          </a:r>
        </a:p>
        <a:p>
          <a:pPr lvl="0" algn="l" defTabSz="755650">
            <a:lnSpc>
              <a:spcPct val="100000"/>
            </a:lnSpc>
            <a:spcBef>
              <a:spcPct val="0"/>
            </a:spcBef>
            <a:spcAft>
              <a:spcPct val="35000"/>
            </a:spcAft>
          </a:pPr>
          <a:r>
            <a:rPr lang="fr-FR" sz="1700" b="0" kern="1200" dirty="0"/>
            <a:t>Porter un </a:t>
          </a:r>
          <a:r>
            <a:rPr lang="fr-FR" sz="1700" kern="1200" dirty="0"/>
            <a:t>masque</a:t>
          </a:r>
        </a:p>
        <a:p>
          <a:pPr lvl="0" algn="l" defTabSz="755650">
            <a:lnSpc>
              <a:spcPct val="100000"/>
            </a:lnSpc>
            <a:spcBef>
              <a:spcPct val="0"/>
            </a:spcBef>
            <a:spcAft>
              <a:spcPct val="35000"/>
            </a:spcAft>
          </a:pPr>
          <a:r>
            <a:rPr lang="fr-FR" sz="1700" kern="1200" dirty="0"/>
            <a:t>Désinfecter les surfaces touchées avant et après passage</a:t>
          </a:r>
        </a:p>
      </dsp:txBody>
      <dsp:txXfrm>
        <a:off x="5635800" y="2530696"/>
        <a:ext cx="4320000" cy="17101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B07B4-9B5F-41CA-B7FE-B5D95BB009E0}">
      <dsp:nvSpPr>
        <dsp:cNvPr id="0" name=""/>
        <dsp:cNvSpPr/>
      </dsp:nvSpPr>
      <dsp:spPr>
        <a:xfrm>
          <a:off x="971" y="709589"/>
          <a:ext cx="482835" cy="482835"/>
        </a:xfrm>
        <a:prstGeom prst="rect">
          <a:avLst/>
        </a:prstGeom>
        <a:blipFill>
          <a:blip xmlns:r="http://schemas.openxmlformats.org/officeDocument/2006/relationships" r:embed="rId1">
            <a:extLs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D21DC7-79D9-4378-988F-961097065176}">
      <dsp:nvSpPr>
        <dsp:cNvPr id="0" name=""/>
        <dsp:cNvSpPr/>
      </dsp:nvSpPr>
      <dsp:spPr>
        <a:xfrm>
          <a:off x="971" y="1328526"/>
          <a:ext cx="1379531" cy="1130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fr-FR" sz="1400" kern="1200"/>
            <a:t>J'arrive sur place​</a:t>
          </a:r>
          <a:endParaRPr lang="en-US" sz="1400" kern="1200"/>
        </a:p>
      </dsp:txBody>
      <dsp:txXfrm>
        <a:off x="971" y="1328526"/>
        <a:ext cx="1379531" cy="1130379"/>
      </dsp:txXfrm>
    </dsp:sp>
    <dsp:sp modelId="{0720DE5B-9A8A-4890-A28D-B4047605E1D4}">
      <dsp:nvSpPr>
        <dsp:cNvPr id="0" name=""/>
        <dsp:cNvSpPr/>
      </dsp:nvSpPr>
      <dsp:spPr>
        <a:xfrm>
          <a:off x="971" y="2522209"/>
          <a:ext cx="1379531" cy="1352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fr-FR" sz="1100" kern="1200"/>
            <a:t>Porter un masque</a:t>
          </a:r>
          <a:r>
            <a:rPr lang="en-US" sz="1100" kern="1200"/>
            <a:t>​</a:t>
          </a:r>
        </a:p>
        <a:p>
          <a:pPr lvl="0" algn="l" defTabSz="488950">
            <a:lnSpc>
              <a:spcPct val="90000"/>
            </a:lnSpc>
            <a:spcBef>
              <a:spcPct val="0"/>
            </a:spcBef>
            <a:spcAft>
              <a:spcPct val="35000"/>
            </a:spcAft>
          </a:pPr>
          <a:r>
            <a:rPr lang="fr-FR" sz="1100" kern="1200"/>
            <a:t>Se laver les mains au savon et les sécher à l'essuie tout papier</a:t>
          </a:r>
          <a:r>
            <a:rPr lang="en-US" sz="1100" kern="1200"/>
            <a:t>​</a:t>
          </a:r>
        </a:p>
      </dsp:txBody>
      <dsp:txXfrm>
        <a:off x="971" y="2522209"/>
        <a:ext cx="1379531" cy="1352518"/>
      </dsp:txXfrm>
    </dsp:sp>
    <dsp:sp modelId="{43592FF8-A523-4DD9-957A-DE846C29E1FB}">
      <dsp:nvSpPr>
        <dsp:cNvPr id="0" name=""/>
        <dsp:cNvSpPr/>
      </dsp:nvSpPr>
      <dsp:spPr>
        <a:xfrm>
          <a:off x="1621921" y="709589"/>
          <a:ext cx="482835" cy="482835"/>
        </a:xfrm>
        <a:prstGeom prst="rect">
          <a:avLst/>
        </a:prstGeom>
        <a:blipFill>
          <a:blip xmlns:r="http://schemas.openxmlformats.org/officeDocument/2006/relationships" r:embed="rId3">
            <a:extLs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FBB24A-47A6-43D8-A4DE-8266F2DCAF5A}">
      <dsp:nvSpPr>
        <dsp:cNvPr id="0" name=""/>
        <dsp:cNvSpPr/>
      </dsp:nvSpPr>
      <dsp:spPr>
        <a:xfrm>
          <a:off x="1621921" y="1328526"/>
          <a:ext cx="1379531" cy="1130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fr-FR" sz="1400" kern="1200" dirty="0">
              <a:solidFill>
                <a:schemeClr val="tx1"/>
              </a:solidFill>
            </a:rPr>
            <a:t>J'utilise le </a:t>
          </a:r>
          <a:r>
            <a:rPr lang="fr-FR" sz="1400" kern="1200" dirty="0" smtClean="0">
              <a:solidFill>
                <a:schemeClr val="tx1"/>
              </a:solidFill>
            </a:rPr>
            <a:t>micro-ondes et le frigo</a:t>
          </a:r>
          <a:endParaRPr lang="en-US" sz="1400" kern="1200" dirty="0">
            <a:solidFill>
              <a:schemeClr val="tx1"/>
            </a:solidFill>
          </a:endParaRPr>
        </a:p>
      </dsp:txBody>
      <dsp:txXfrm>
        <a:off x="1621921" y="1328526"/>
        <a:ext cx="1379531" cy="1130379"/>
      </dsp:txXfrm>
    </dsp:sp>
    <dsp:sp modelId="{E36FBE49-36E3-4533-9C8F-7198E424C178}">
      <dsp:nvSpPr>
        <dsp:cNvPr id="0" name=""/>
        <dsp:cNvSpPr/>
      </dsp:nvSpPr>
      <dsp:spPr>
        <a:xfrm>
          <a:off x="1621921" y="2522209"/>
          <a:ext cx="1379531" cy="1352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fr-FR" sz="1100" kern="1200" dirty="0">
              <a:solidFill>
                <a:schemeClr val="tx1"/>
              </a:solidFill>
            </a:rPr>
            <a:t>Porter un masque</a:t>
          </a:r>
          <a:r>
            <a:rPr lang="en-US" sz="1100" kern="1200" dirty="0">
              <a:solidFill>
                <a:schemeClr val="tx1"/>
              </a:solidFill>
            </a:rPr>
            <a:t>​</a:t>
          </a:r>
        </a:p>
        <a:p>
          <a:pPr lvl="0" algn="l" defTabSz="488950">
            <a:lnSpc>
              <a:spcPct val="90000"/>
            </a:lnSpc>
            <a:spcBef>
              <a:spcPct val="0"/>
            </a:spcBef>
            <a:spcAft>
              <a:spcPct val="35000"/>
            </a:spcAft>
          </a:pPr>
          <a:r>
            <a:rPr lang="fr-FR" sz="1100" kern="1200" dirty="0">
              <a:solidFill>
                <a:schemeClr val="tx1"/>
              </a:solidFill>
            </a:rPr>
            <a:t>Attendre à plus d'1 m du précédent utilisateur</a:t>
          </a:r>
          <a:r>
            <a:rPr lang="en-US" sz="1100" kern="1200" dirty="0">
              <a:solidFill>
                <a:schemeClr val="tx1"/>
              </a:solidFill>
            </a:rPr>
            <a:t>​</a:t>
          </a:r>
        </a:p>
        <a:p>
          <a:pPr lvl="0" algn="l" defTabSz="488950">
            <a:lnSpc>
              <a:spcPct val="90000"/>
            </a:lnSpc>
            <a:spcBef>
              <a:spcPct val="0"/>
            </a:spcBef>
            <a:spcAft>
              <a:spcPct val="35000"/>
            </a:spcAft>
          </a:pPr>
          <a:r>
            <a:rPr lang="fr-FR" sz="1100" kern="1200" dirty="0">
              <a:solidFill>
                <a:schemeClr val="tx1"/>
              </a:solidFill>
            </a:rPr>
            <a:t>Désinfecter la porte et la poignée avant et après utilisation</a:t>
          </a:r>
          <a:r>
            <a:rPr lang="en-US" sz="1100" kern="1200" dirty="0">
              <a:solidFill>
                <a:schemeClr val="tx1"/>
              </a:solidFill>
            </a:rPr>
            <a:t>​</a:t>
          </a:r>
        </a:p>
      </dsp:txBody>
      <dsp:txXfrm>
        <a:off x="1621921" y="2522209"/>
        <a:ext cx="1379531" cy="1352518"/>
      </dsp:txXfrm>
    </dsp:sp>
    <dsp:sp modelId="{FEF6A3A0-CD8E-49CE-8C79-6C8674F7C829}">
      <dsp:nvSpPr>
        <dsp:cNvPr id="0" name=""/>
        <dsp:cNvSpPr/>
      </dsp:nvSpPr>
      <dsp:spPr>
        <a:xfrm>
          <a:off x="3242870" y="590806"/>
          <a:ext cx="482835" cy="48283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A035F6-3370-4ACD-A05D-3E4241E02CC5}">
      <dsp:nvSpPr>
        <dsp:cNvPr id="0" name=""/>
        <dsp:cNvSpPr/>
      </dsp:nvSpPr>
      <dsp:spPr>
        <a:xfrm>
          <a:off x="3242870" y="1219958"/>
          <a:ext cx="1379531" cy="1130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fr-FR" sz="1400" kern="1200" dirty="0"/>
            <a:t>J'utilise </a:t>
          </a:r>
          <a:r>
            <a:rPr lang="fr-FR" sz="1400" kern="1200" dirty="0" smtClean="0"/>
            <a:t>les bonbonnes d’eau</a:t>
          </a:r>
          <a:endParaRPr lang="en-US" sz="1400" kern="1200" dirty="0"/>
        </a:p>
      </dsp:txBody>
      <dsp:txXfrm>
        <a:off x="3242870" y="1219958"/>
        <a:ext cx="1379531" cy="1130379"/>
      </dsp:txXfrm>
    </dsp:sp>
    <dsp:sp modelId="{65EA5E41-8B7C-4C96-BDCA-D4CDC1577B6B}">
      <dsp:nvSpPr>
        <dsp:cNvPr id="0" name=""/>
        <dsp:cNvSpPr/>
      </dsp:nvSpPr>
      <dsp:spPr>
        <a:xfrm>
          <a:off x="3242870" y="2418392"/>
          <a:ext cx="1379531" cy="1575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fr-FR" sz="1100" kern="1200" dirty="0">
              <a:solidFill>
                <a:schemeClr val="tx1"/>
              </a:solidFill>
            </a:rPr>
            <a:t>Porter un masque</a:t>
          </a:r>
          <a:r>
            <a:rPr lang="en-US" sz="1100" kern="1200" dirty="0">
              <a:solidFill>
                <a:schemeClr val="tx1"/>
              </a:solidFill>
            </a:rPr>
            <a:t>​</a:t>
          </a:r>
        </a:p>
        <a:p>
          <a:pPr lvl="0" algn="l" defTabSz="488950">
            <a:lnSpc>
              <a:spcPct val="90000"/>
            </a:lnSpc>
            <a:spcBef>
              <a:spcPct val="0"/>
            </a:spcBef>
            <a:spcAft>
              <a:spcPct val="35000"/>
            </a:spcAft>
          </a:pPr>
          <a:r>
            <a:rPr lang="fr-FR" sz="1100" kern="1200" dirty="0">
              <a:solidFill>
                <a:schemeClr val="tx1"/>
              </a:solidFill>
            </a:rPr>
            <a:t>Se désinfecter les mains au gel avant de toucher les touches de sélection</a:t>
          </a:r>
          <a:r>
            <a:rPr lang="en-US" sz="1100" kern="1200" dirty="0">
              <a:solidFill>
                <a:schemeClr val="tx1"/>
              </a:solidFill>
            </a:rPr>
            <a:t>​</a:t>
          </a:r>
        </a:p>
        <a:p>
          <a:pPr lvl="0" algn="l" defTabSz="488950">
            <a:lnSpc>
              <a:spcPct val="90000"/>
            </a:lnSpc>
            <a:spcBef>
              <a:spcPct val="0"/>
            </a:spcBef>
            <a:spcAft>
              <a:spcPct val="35000"/>
            </a:spcAft>
          </a:pPr>
          <a:r>
            <a:rPr lang="fr-FR" sz="1100" kern="1200" dirty="0">
              <a:solidFill>
                <a:schemeClr val="tx1"/>
              </a:solidFill>
            </a:rPr>
            <a:t>Limiter à 1 personne à proximité</a:t>
          </a:r>
          <a:r>
            <a:rPr lang="en-US" sz="1100" kern="1200" dirty="0">
              <a:solidFill>
                <a:schemeClr val="tx1"/>
              </a:solidFill>
            </a:rPr>
            <a:t>​</a:t>
          </a:r>
        </a:p>
        <a:p>
          <a:pPr lvl="0" algn="l" defTabSz="488950">
            <a:lnSpc>
              <a:spcPct val="90000"/>
            </a:lnSpc>
            <a:spcBef>
              <a:spcPct val="0"/>
            </a:spcBef>
            <a:spcAft>
              <a:spcPct val="35000"/>
            </a:spcAft>
          </a:pPr>
          <a:r>
            <a:rPr lang="fr-FR" sz="1100" kern="1200" dirty="0">
              <a:solidFill>
                <a:schemeClr val="tx1"/>
              </a:solidFill>
            </a:rPr>
            <a:t>Désinfecter avec un spray avant et après utilisation</a:t>
          </a:r>
          <a:r>
            <a:rPr lang="en-US" sz="1100" kern="1200" dirty="0">
              <a:solidFill>
                <a:schemeClr val="tx1"/>
              </a:solidFill>
            </a:rPr>
            <a:t>​</a:t>
          </a:r>
        </a:p>
      </dsp:txBody>
      <dsp:txXfrm>
        <a:off x="3242870" y="2418392"/>
        <a:ext cx="1379531" cy="1575118"/>
      </dsp:txXfrm>
    </dsp:sp>
    <dsp:sp modelId="{85463BAA-C9A1-4B91-9C04-394EC9769623}">
      <dsp:nvSpPr>
        <dsp:cNvPr id="0" name=""/>
        <dsp:cNvSpPr/>
      </dsp:nvSpPr>
      <dsp:spPr>
        <a:xfrm>
          <a:off x="4863819" y="590806"/>
          <a:ext cx="482835" cy="482835"/>
        </a:xfrm>
        <a:prstGeom prst="rect">
          <a:avLst/>
        </a:prstGeom>
        <a:blipFill>
          <a:blip xmlns:r="http://schemas.openxmlformats.org/officeDocument/2006/relationships" r:embed="rId7">
            <a:extLs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662C93-0081-4E0E-B853-8CBA46732B77}">
      <dsp:nvSpPr>
        <dsp:cNvPr id="0" name=""/>
        <dsp:cNvSpPr/>
      </dsp:nvSpPr>
      <dsp:spPr>
        <a:xfrm>
          <a:off x="4863819" y="1219958"/>
          <a:ext cx="1379531" cy="1130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rtl="0">
            <a:lnSpc>
              <a:spcPct val="90000"/>
            </a:lnSpc>
            <a:spcBef>
              <a:spcPct val="0"/>
            </a:spcBef>
            <a:spcAft>
              <a:spcPct val="35000"/>
            </a:spcAft>
            <a:defRPr b="1"/>
          </a:pPr>
          <a:r>
            <a:rPr lang="fr-FR" sz="1400" kern="1200"/>
            <a:t>J'utilise uniquement mes ustensiles​</a:t>
          </a:r>
          <a:endParaRPr lang="en-US" sz="1400" kern="1200"/>
        </a:p>
      </dsp:txBody>
      <dsp:txXfrm>
        <a:off x="4863819" y="1219958"/>
        <a:ext cx="1379531" cy="1130379"/>
      </dsp:txXfrm>
    </dsp:sp>
    <dsp:sp modelId="{FE77B739-4217-43A1-8B97-41584FFD9A2F}">
      <dsp:nvSpPr>
        <dsp:cNvPr id="0" name=""/>
        <dsp:cNvSpPr/>
      </dsp:nvSpPr>
      <dsp:spPr>
        <a:xfrm>
          <a:off x="4863819" y="2418392"/>
          <a:ext cx="1379531" cy="1575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fr-FR" sz="1100" kern="1200" dirty="0"/>
            <a:t>Apporter sa propre vaisselle et son thermos de boisson</a:t>
          </a:r>
          <a:r>
            <a:rPr lang="en-US" sz="1100" kern="1200" dirty="0"/>
            <a:t>​</a:t>
          </a:r>
        </a:p>
        <a:p>
          <a:pPr lvl="0" algn="l" defTabSz="488950" rtl="0">
            <a:lnSpc>
              <a:spcPct val="90000"/>
            </a:lnSpc>
            <a:spcBef>
              <a:spcPct val="0"/>
            </a:spcBef>
            <a:spcAft>
              <a:spcPct val="35000"/>
            </a:spcAft>
          </a:pPr>
          <a:r>
            <a:rPr lang="fr-FR" sz="1100" kern="1200" dirty="0"/>
            <a:t>Je n'utilise NI éponge, NI torchon mais </a:t>
          </a:r>
          <a:r>
            <a:rPr lang="fr-FR" sz="1100" kern="1200" dirty="0">
              <a:latin typeface="Arial"/>
            </a:rPr>
            <a:t>du papier essuie-tout</a:t>
          </a:r>
          <a:r>
            <a:rPr lang="fr-FR" sz="1100" kern="1200" dirty="0"/>
            <a:t> à usage unique</a:t>
          </a:r>
          <a:r>
            <a:rPr lang="en-US" sz="1100" kern="1200" dirty="0"/>
            <a:t>​</a:t>
          </a:r>
        </a:p>
        <a:p>
          <a:pPr lvl="0" algn="l" defTabSz="488950">
            <a:lnSpc>
              <a:spcPct val="90000"/>
            </a:lnSpc>
            <a:spcBef>
              <a:spcPct val="0"/>
            </a:spcBef>
            <a:spcAft>
              <a:spcPct val="35000"/>
            </a:spcAft>
          </a:pPr>
          <a:r>
            <a:rPr lang="fr-FR" sz="1100" kern="1200"/>
            <a:t>Je stocke ma vaisselle à mon bureau</a:t>
          </a:r>
          <a:r>
            <a:rPr lang="en-US" sz="1100" kern="1200"/>
            <a:t>​</a:t>
          </a:r>
        </a:p>
      </dsp:txBody>
      <dsp:txXfrm>
        <a:off x="4863819" y="2418392"/>
        <a:ext cx="1379531" cy="1575118"/>
      </dsp:txXfrm>
    </dsp:sp>
    <dsp:sp modelId="{2209C307-0DC6-4C06-AD5A-0F5032F6E99D}">
      <dsp:nvSpPr>
        <dsp:cNvPr id="0" name=""/>
        <dsp:cNvSpPr/>
      </dsp:nvSpPr>
      <dsp:spPr>
        <a:xfrm>
          <a:off x="6484768" y="590806"/>
          <a:ext cx="482835" cy="482835"/>
        </a:xfrm>
        <a:prstGeom prst="rect">
          <a:avLst/>
        </a:prstGeom>
        <a:blipFill>
          <a:blip xmlns:r="http://schemas.openxmlformats.org/officeDocument/2006/relationships" r:embed="rId9">
            <a:extLst>
              <a:ext uri="{96DAC541-7B7A-43D3-8B79-37D633B846F1}">
                <asvg:svgBlip xmlns=""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34CBAF-D2AA-4D1E-9BFB-70C6D2DE720A}">
      <dsp:nvSpPr>
        <dsp:cNvPr id="0" name=""/>
        <dsp:cNvSpPr/>
      </dsp:nvSpPr>
      <dsp:spPr>
        <a:xfrm>
          <a:off x="6484768" y="1219958"/>
          <a:ext cx="1379531" cy="1130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fr-FR" sz="1400" kern="1200" dirty="0">
              <a:solidFill>
                <a:schemeClr val="tx1"/>
              </a:solidFill>
            </a:rPr>
            <a:t>Je me place à &gt; 1m de mes collègues</a:t>
          </a:r>
          <a:r>
            <a:rPr lang="en-US" sz="1400" kern="1200" dirty="0" smtClean="0">
              <a:solidFill>
                <a:schemeClr val="tx1"/>
              </a:solidFill>
            </a:rPr>
            <a:t>​</a:t>
          </a:r>
        </a:p>
        <a:p>
          <a:pPr lvl="0" algn="l" defTabSz="622300">
            <a:lnSpc>
              <a:spcPct val="90000"/>
            </a:lnSpc>
            <a:spcBef>
              <a:spcPct val="0"/>
            </a:spcBef>
            <a:spcAft>
              <a:spcPct val="35000"/>
            </a:spcAft>
            <a:defRPr b="1"/>
          </a:pPr>
          <a:endParaRPr lang="en-US" sz="1400" kern="1200" dirty="0" smtClean="0"/>
        </a:p>
        <a:p>
          <a:pPr lvl="0" algn="l" defTabSz="622300">
            <a:lnSpc>
              <a:spcPct val="90000"/>
            </a:lnSpc>
            <a:spcBef>
              <a:spcPct val="0"/>
            </a:spcBef>
            <a:spcAft>
              <a:spcPct val="35000"/>
            </a:spcAft>
            <a:defRPr b="1"/>
          </a:pPr>
          <a:endParaRPr lang="en-US" sz="1400" kern="1200" dirty="0"/>
        </a:p>
      </dsp:txBody>
      <dsp:txXfrm>
        <a:off x="6484768" y="1219958"/>
        <a:ext cx="1379531" cy="1130379"/>
      </dsp:txXfrm>
    </dsp:sp>
    <dsp:sp modelId="{CDAA858B-F69C-4754-BE82-1B509DC154AB}">
      <dsp:nvSpPr>
        <dsp:cNvPr id="0" name=""/>
        <dsp:cNvSpPr/>
      </dsp:nvSpPr>
      <dsp:spPr>
        <a:xfrm>
          <a:off x="6484768" y="2418392"/>
          <a:ext cx="1379531" cy="1575118"/>
        </a:xfrm>
        <a:prstGeom prst="rect">
          <a:avLst/>
        </a:prstGeom>
        <a:noFill/>
        <a:ln>
          <a:noFill/>
        </a:ln>
        <a:effectLst/>
      </dsp:spPr>
      <dsp:style>
        <a:lnRef idx="0">
          <a:scrgbClr r="0" g="0" b="0"/>
        </a:lnRef>
        <a:fillRef idx="0">
          <a:scrgbClr r="0" g="0" b="0"/>
        </a:fillRef>
        <a:effectRef idx="0">
          <a:scrgbClr r="0" g="0" b="0"/>
        </a:effectRef>
        <a:fontRef idx="minor"/>
      </dsp:style>
    </dsp:sp>
    <dsp:sp modelId="{F104EB01-7170-43F0-8F9A-3F304F38B61C}">
      <dsp:nvSpPr>
        <dsp:cNvPr id="0" name=""/>
        <dsp:cNvSpPr/>
      </dsp:nvSpPr>
      <dsp:spPr>
        <a:xfrm>
          <a:off x="8105717" y="590806"/>
          <a:ext cx="482835" cy="482835"/>
        </a:xfrm>
        <a:prstGeom prst="rect">
          <a:avLst/>
        </a:prstGeom>
        <a:blipFill>
          <a:blip xmlns:r="http://schemas.openxmlformats.org/officeDocument/2006/relationships" r:embed="rId1">
            <a:extLs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D5AFD2-78C2-4B9C-A9A7-8D32ADE16DF0}">
      <dsp:nvSpPr>
        <dsp:cNvPr id="0" name=""/>
        <dsp:cNvSpPr/>
      </dsp:nvSpPr>
      <dsp:spPr>
        <a:xfrm>
          <a:off x="8105717" y="1219958"/>
          <a:ext cx="1379531" cy="1130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fr-FR" sz="1400" kern="1200"/>
            <a:t>J'en repars​</a:t>
          </a:r>
          <a:endParaRPr lang="en-US" sz="1400" kern="1200"/>
        </a:p>
      </dsp:txBody>
      <dsp:txXfrm>
        <a:off x="8105717" y="1219958"/>
        <a:ext cx="1379531" cy="1130379"/>
      </dsp:txXfrm>
    </dsp:sp>
    <dsp:sp modelId="{2322C4FB-CD51-44BE-B59F-DC295C9781EA}">
      <dsp:nvSpPr>
        <dsp:cNvPr id="0" name=""/>
        <dsp:cNvSpPr/>
      </dsp:nvSpPr>
      <dsp:spPr>
        <a:xfrm>
          <a:off x="8105717" y="2418392"/>
          <a:ext cx="1379531" cy="1575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fr-FR" sz="1100" kern="1200" dirty="0"/>
            <a:t>Porter un masque</a:t>
          </a:r>
          <a:r>
            <a:rPr lang="en-US" sz="1100" kern="1200" dirty="0"/>
            <a:t>​</a:t>
          </a:r>
        </a:p>
        <a:p>
          <a:pPr lvl="0" algn="l" defTabSz="488950">
            <a:lnSpc>
              <a:spcPct val="90000"/>
            </a:lnSpc>
            <a:spcBef>
              <a:spcPct val="0"/>
            </a:spcBef>
            <a:spcAft>
              <a:spcPct val="35000"/>
            </a:spcAft>
          </a:pPr>
          <a:r>
            <a:rPr lang="fr-FR" sz="1100" kern="1200" dirty="0"/>
            <a:t>Désinfecter avec un spray le mobilier touché avant et après utilisation</a:t>
          </a:r>
        </a:p>
        <a:p>
          <a:pPr lvl="0" algn="l" defTabSz="488950">
            <a:lnSpc>
              <a:spcPct val="90000"/>
            </a:lnSpc>
            <a:spcBef>
              <a:spcPct val="0"/>
            </a:spcBef>
            <a:spcAft>
              <a:spcPct val="35000"/>
            </a:spcAft>
          </a:pPr>
          <a:r>
            <a:rPr lang="fr-FR" sz="1100" kern="1200" dirty="0"/>
            <a:t>Se laver les mains au savon et les </a:t>
          </a:r>
          <a:r>
            <a:rPr lang="fr-FR" sz="1100" kern="1200" dirty="0" smtClean="0"/>
            <a:t>sécher</a:t>
          </a:r>
          <a:r>
            <a:rPr lang="fr-FR" sz="1100" kern="1200" dirty="0"/>
            <a:t> à l'essuie tout papier</a:t>
          </a:r>
          <a:r>
            <a:rPr lang="en-US" sz="1100" kern="1200" dirty="0"/>
            <a:t>​</a:t>
          </a:r>
        </a:p>
      </dsp:txBody>
      <dsp:txXfrm>
        <a:off x="8105717" y="2418392"/>
        <a:ext cx="1379531" cy="1575118"/>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3966284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130621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248535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289807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219677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76203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122778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404368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229002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137840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8BF759CF-0422-4BBB-9AE5-B5072FC34DD5}" type="datetimeFigureOut">
              <a:rPr lang="fr-FR" smtClean="0"/>
              <a:t>12/05/2020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E62A5A3-8A9E-48FF-ACAD-328DE5B1AEF5}" type="slidenum">
              <a:rPr lang="fr-FR" smtClean="0"/>
              <a:t>‹N°›</a:t>
            </a:fld>
            <a:endParaRPr lang="fr-FR" dirty="0"/>
          </a:p>
        </p:txBody>
      </p:sp>
    </p:spTree>
    <p:extLst>
      <p:ext uri="{BB962C8B-B14F-4D97-AF65-F5344CB8AC3E}">
        <p14:creationId xmlns:p14="http://schemas.microsoft.com/office/powerpoint/2010/main" val="320928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759CF-0422-4BBB-9AE5-B5072FC34DD5}" type="datetimeFigureOut">
              <a:rPr lang="fr-FR" smtClean="0"/>
              <a:t>12/05/2020</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2A5A3-8A9E-48FF-ACAD-328DE5B1AEF5}" type="slidenum">
              <a:rPr lang="fr-FR" smtClean="0"/>
              <a:t>‹N°›</a:t>
            </a:fld>
            <a:endParaRPr lang="fr-FR" dirty="0"/>
          </a:p>
        </p:txBody>
      </p:sp>
    </p:spTree>
    <p:extLst>
      <p:ext uri="{BB962C8B-B14F-4D97-AF65-F5344CB8AC3E}">
        <p14:creationId xmlns:p14="http://schemas.microsoft.com/office/powerpoint/2010/main" val="1877920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7" Type="http://schemas.openxmlformats.org/officeDocument/2006/relationships/image" Target="../media/image2.jpe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42.svg"/><Relationship Id="rId5" Type="http://schemas.openxmlformats.org/officeDocument/2006/relationships/image" Target="../media/image23.png"/><Relationship Id="rId4" Type="http://schemas.openxmlformats.org/officeDocument/2006/relationships/image" Target="../media/image40.svg"/></Relationships>
</file>

<file path=ppt/slides/_rels/slide28.xml.rels><?xml version="1.0" encoding="UTF-8" standalone="yes"?>
<Relationships xmlns="http://schemas.openxmlformats.org/package/2006/relationships"><Relationship Id="rId8" Type="http://schemas.openxmlformats.org/officeDocument/2006/relationships/image" Target="../media/image44.svg"/><Relationship Id="rId7" Type="http://schemas.openxmlformats.org/officeDocument/2006/relationships/image" Target="../media/image24.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23.svg"/><Relationship Id="rId10" Type="http://schemas.openxmlformats.org/officeDocument/2006/relationships/image" Target="../media/image46.svg"/><Relationship Id="rId9" Type="http://schemas.openxmlformats.org/officeDocument/2006/relationships/image" Target="../media/image25.png"/></Relationships>
</file>

<file path=ppt/slides/_rels/slide29.xml.rels><?xml version="1.0" encoding="UTF-8" standalone="yes"?>
<Relationships xmlns="http://schemas.openxmlformats.org/package/2006/relationships"><Relationship Id="rId8" Type="http://schemas.openxmlformats.org/officeDocument/2006/relationships/image" Target="../media/image48.svg"/><Relationship Id="rId7" Type="http://schemas.openxmlformats.org/officeDocument/2006/relationships/image" Target="../media/image26.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23.svg"/><Relationship Id="rId10" Type="http://schemas.openxmlformats.org/officeDocument/2006/relationships/image" Target="../media/image50.svg"/><Relationship Id="rId9" Type="http://schemas.openxmlformats.org/officeDocument/2006/relationships/image" Target="../media/image2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7" Type="http://schemas.openxmlformats.org/officeDocument/2006/relationships/image" Target="../media/image31.png"/><Relationship Id="rId12" Type="http://schemas.openxmlformats.org/officeDocument/2006/relationships/image" Target="../media/image63.sv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jpeg"/><Relationship Id="rId11" Type="http://schemas.openxmlformats.org/officeDocument/2006/relationships/image" Target="../media/image32.png"/><Relationship Id="rId5" Type="http://schemas.openxmlformats.org/officeDocument/2006/relationships/image" Target="../media/image23.svg"/><Relationship Id="rId10" Type="http://schemas.openxmlformats.org/officeDocument/2006/relationships/image" Target="../media/image4.png"/><Relationship Id="rId9" Type="http://schemas.openxmlformats.org/officeDocument/2006/relationships/image" Target="../media/image65.svg"/></Relationships>
</file>

<file path=ppt/slides/_rels/slide3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p:txBody>
          <a:bodyPr>
            <a:normAutofit fontScale="90000"/>
          </a:bodyPr>
          <a:lstStyle/>
          <a:p>
            <a:r>
              <a:rPr lang="fr-FR" dirty="0"/>
              <a:t>Réintégrer </a:t>
            </a:r>
            <a:r>
              <a:rPr lang="fr-FR" dirty="0" smtClean="0"/>
              <a:t>les locaux du Lieu Unique </a:t>
            </a:r>
            <a:r>
              <a:rPr lang="fr-FR" dirty="0"/>
              <a:t>en toute </a:t>
            </a:r>
            <a:r>
              <a:rPr lang="fr-FR" dirty="0" smtClean="0"/>
              <a:t>sécurité</a:t>
            </a:r>
            <a:br>
              <a:rPr lang="fr-FR" dirty="0" smtClean="0"/>
            </a:br>
            <a:r>
              <a:rPr lang="fr-FR" dirty="0" smtClean="0"/>
              <a:t>(Plan de Reprise d’Activité)</a:t>
            </a:r>
            <a:endParaRPr lang="fr-FR" dirty="0"/>
          </a:p>
        </p:txBody>
      </p:sp>
      <p:sp>
        <p:nvSpPr>
          <p:cNvPr id="2" name="Sous-titre 1"/>
          <p:cNvSpPr>
            <a:spLocks noGrp="1"/>
          </p:cNvSpPr>
          <p:nvPr>
            <p:ph type="subTitle" idx="1"/>
          </p:nvPr>
        </p:nvSpPr>
        <p:spPr/>
        <p:txBody>
          <a:bodyPr/>
          <a:lstStyle/>
          <a:p>
            <a:endParaRPr lang="fr-FR" dirty="0" smtClean="0"/>
          </a:p>
          <a:p>
            <a:endParaRPr lang="fr-FR" dirty="0"/>
          </a:p>
          <a:p>
            <a:r>
              <a:rPr lang="fr-FR" dirty="0" smtClean="0"/>
              <a:t>11 mai 2020 / </a:t>
            </a:r>
            <a:r>
              <a:rPr lang="fr-FR" dirty="0" err="1" smtClean="0"/>
              <a:t>Covid</a:t>
            </a:r>
            <a:r>
              <a:rPr lang="fr-FR" dirty="0" smtClean="0"/>
              <a:t> 19</a:t>
            </a:r>
            <a:endParaRPr lang="fr-FR" dirty="0"/>
          </a:p>
        </p:txBody>
      </p:sp>
    </p:spTree>
    <p:extLst>
      <p:ext uri="{BB962C8B-B14F-4D97-AF65-F5344CB8AC3E}">
        <p14:creationId xmlns:p14="http://schemas.microsoft.com/office/powerpoint/2010/main" val="1195363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Contamination et mesures barrières</a:t>
            </a:r>
            <a:endParaRPr lang="fr-FR" dirty="0"/>
          </a:p>
        </p:txBody>
      </p:sp>
    </p:spTree>
    <p:extLst>
      <p:ext uri="{BB962C8B-B14F-4D97-AF65-F5344CB8AC3E}">
        <p14:creationId xmlns:p14="http://schemas.microsoft.com/office/powerpoint/2010/main" val="202290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cas de contamination – 4 gestes barrière</a:t>
            </a:r>
            <a:endParaRPr lang="fr-FR" dirty="0"/>
          </a:p>
        </p:txBody>
      </p:sp>
      <p:pic>
        <p:nvPicPr>
          <p:cNvPr id="4" name="Espace réservé pour une image  8">
            <a:extLst>
              <a:ext uri="{FF2B5EF4-FFF2-40B4-BE49-F238E27FC236}">
                <a16:creationId xmlns:a16="http://schemas.microsoft.com/office/drawing/2014/main" id="{B9A5F5F5-AE2E-4BEF-8D2B-84D96E571C9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635315" y="1964398"/>
            <a:ext cx="3772426" cy="3962953"/>
          </a:xfrm>
        </p:spPr>
      </p:pic>
      <p:sp>
        <p:nvSpPr>
          <p:cNvPr id="5" name="Espace réservé du texte 6"/>
          <p:cNvSpPr txBox="1">
            <a:spLocks/>
          </p:cNvSpPr>
          <p:nvPr/>
        </p:nvSpPr>
        <p:spPr>
          <a:xfrm>
            <a:off x="3537401" y="2517651"/>
            <a:ext cx="3751176" cy="360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600" dirty="0" smtClean="0"/>
              <a:t>Cas 1 : Projection de gouttelettes</a:t>
            </a:r>
            <a:endParaRPr lang="fr-FR" sz="1600" dirty="0"/>
          </a:p>
        </p:txBody>
      </p:sp>
      <p:grpSp>
        <p:nvGrpSpPr>
          <p:cNvPr id="6" name="Groupe 5">
            <a:extLst>
              <a:ext uri="{FF2B5EF4-FFF2-40B4-BE49-F238E27FC236}">
                <a16:creationId xmlns:a16="http://schemas.microsoft.com/office/drawing/2014/main" id="{F0DB9CFF-8252-4A4A-BE26-2D4731D64F74}"/>
              </a:ext>
            </a:extLst>
          </p:cNvPr>
          <p:cNvGrpSpPr/>
          <p:nvPr/>
        </p:nvGrpSpPr>
        <p:grpSpPr>
          <a:xfrm>
            <a:off x="7904550" y="2282810"/>
            <a:ext cx="2780363" cy="829681"/>
            <a:chOff x="6084986" y="1700919"/>
            <a:chExt cx="2780363" cy="829681"/>
          </a:xfrm>
        </p:grpSpPr>
        <p:pic>
          <p:nvPicPr>
            <p:cNvPr id="7" name="Image 6" descr="Une image contenant habits, couche&#10;&#10;Description générée automatiquement">
              <a:extLst>
                <a:ext uri="{FF2B5EF4-FFF2-40B4-BE49-F238E27FC236}">
                  <a16:creationId xmlns:a16="http://schemas.microsoft.com/office/drawing/2014/main" id="{AA4357DB-B3D6-4963-A920-D8FF3422A8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5668" y="1700919"/>
              <a:ext cx="829681" cy="829681"/>
            </a:xfrm>
            <a:prstGeom prst="rect">
              <a:avLst/>
            </a:prstGeom>
          </p:spPr>
        </p:pic>
        <p:pic>
          <p:nvPicPr>
            <p:cNvPr id="8" name="Image 7" descr="Une image contenant femme, jeu, fille, tenant&#10;&#10;Description générée automatiquement">
              <a:extLst>
                <a:ext uri="{FF2B5EF4-FFF2-40B4-BE49-F238E27FC236}">
                  <a16:creationId xmlns:a16="http://schemas.microsoft.com/office/drawing/2014/main" id="{47D0ACF9-0A5F-481C-BB87-642BD6EC3E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4986" y="1832679"/>
              <a:ext cx="896862" cy="674896"/>
            </a:xfrm>
            <a:prstGeom prst="rect">
              <a:avLst/>
            </a:prstGeom>
          </p:spPr>
        </p:pic>
        <p:sp>
          <p:nvSpPr>
            <p:cNvPr id="9" name="ZoneTexte 8">
              <a:extLst>
                <a:ext uri="{FF2B5EF4-FFF2-40B4-BE49-F238E27FC236}">
                  <a16:creationId xmlns:a16="http://schemas.microsoft.com/office/drawing/2014/main" id="{C6C13927-AA16-4036-8E8F-805550C12301}"/>
                </a:ext>
              </a:extLst>
            </p:cNvPr>
            <p:cNvSpPr txBox="1"/>
            <p:nvPr/>
          </p:nvSpPr>
          <p:spPr>
            <a:xfrm>
              <a:off x="7364742" y="1990806"/>
              <a:ext cx="288032" cy="369332"/>
            </a:xfrm>
            <a:prstGeom prst="rect">
              <a:avLst/>
            </a:prstGeom>
            <a:noFill/>
          </p:spPr>
          <p:txBody>
            <a:bodyPr wrap="square" rtlCol="0">
              <a:spAutoFit/>
            </a:bodyPr>
            <a:lstStyle/>
            <a:p>
              <a:r>
                <a:rPr lang="fr-FR"/>
                <a:t>+</a:t>
              </a:r>
            </a:p>
          </p:txBody>
        </p:sp>
      </p:grpSp>
      <p:sp>
        <p:nvSpPr>
          <p:cNvPr id="22" name="Espace réservé du texte 6">
            <a:extLst>
              <a:ext uri="{FF2B5EF4-FFF2-40B4-BE49-F238E27FC236}">
                <a16:creationId xmlns:a16="http://schemas.microsoft.com/office/drawing/2014/main" id="{DD2A782B-8AA2-4A96-A8A0-5848A5482601}"/>
              </a:ext>
            </a:extLst>
          </p:cNvPr>
          <p:cNvSpPr txBox="1">
            <a:spLocks/>
          </p:cNvSpPr>
          <p:nvPr/>
        </p:nvSpPr>
        <p:spPr>
          <a:xfrm>
            <a:off x="3591900" y="3728172"/>
            <a:ext cx="2403039" cy="352062"/>
          </a:xfrm>
          <a:prstGeom prst="rect">
            <a:avLst/>
          </a:prstGeom>
        </p:spPr>
        <p:txBody>
          <a:bodyPr anchor="ctr">
            <a:noAutofit/>
          </a:bodyPr>
          <a:lstStyle>
            <a:lvl1pPr marL="0" indent="0" algn="r" defTabSz="914400" rtl="0" eaLnBrk="1" latinLnBrk="0" hangingPunct="1">
              <a:spcBef>
                <a:spcPts val="0"/>
              </a:spcBef>
              <a:buFont typeface="Arial" pitchFamily="34" charset="0"/>
              <a:buNone/>
              <a:defRPr lang="fr-FR" sz="1400" b="0" kern="1200" cap="none" baseline="0">
                <a:solidFill>
                  <a:schemeClr val="tx1">
                    <a:lumMod val="65000"/>
                    <a:lumOff val="3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lang="fr-FR" sz="2000" b="1" kern="1200">
                <a:solidFill>
                  <a:schemeClr val="tx1"/>
                </a:solidFill>
                <a:latin typeface="+mn-lt"/>
                <a:ea typeface="+mn-ea"/>
                <a:cs typeface="+mn-cs"/>
              </a:defRPr>
            </a:lvl2pPr>
            <a:lvl3pPr marL="914400" indent="0" algn="l" defTabSz="914400" rtl="0" eaLnBrk="1" latinLnBrk="0" hangingPunct="1">
              <a:spcBef>
                <a:spcPts val="600"/>
              </a:spcBef>
              <a:buFont typeface="Arial" pitchFamily="34" charset="0"/>
              <a:buNone/>
              <a:defRPr lang="fr-FR" sz="1800" b="1" kern="1200">
                <a:solidFill>
                  <a:schemeClr val="tx1"/>
                </a:solidFill>
                <a:latin typeface="+mn-lt"/>
                <a:ea typeface="+mn-ea"/>
                <a:cs typeface="+mn-cs"/>
              </a:defRPr>
            </a:lvl3pPr>
            <a:lvl4pPr marL="1371600" indent="0" algn="l" defTabSz="914400" rtl="0" eaLnBrk="1" latinLnBrk="0" hangingPunct="1">
              <a:spcBef>
                <a:spcPts val="300"/>
              </a:spcBef>
              <a:buClr>
                <a:schemeClr val="bg2"/>
              </a:buClr>
              <a:buSzPct val="80000"/>
              <a:buFont typeface="Wingdings 3" pitchFamily="18" charset="2"/>
              <a:buNone/>
              <a:defRPr lang="fr-FR" sz="1600" b="1" kern="1200">
                <a:solidFill>
                  <a:schemeClr val="tx1"/>
                </a:solidFill>
                <a:latin typeface="+mn-lt"/>
                <a:ea typeface="+mn-ea"/>
                <a:cs typeface="+mn-cs"/>
              </a:defRPr>
            </a:lvl4pPr>
            <a:lvl5pPr marL="1828800" indent="0" algn="l" defTabSz="914400" rtl="0" eaLnBrk="1" latinLnBrk="0" hangingPunct="1">
              <a:spcBef>
                <a:spcPts val="200"/>
              </a:spcBef>
              <a:buClr>
                <a:schemeClr val="bg2"/>
              </a:buClr>
              <a:buFont typeface="Wingdings" pitchFamily="2" charset="2"/>
              <a:buNone/>
              <a:defRPr lang="fr-F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l"/>
            <a:r>
              <a:rPr lang="fr-FR" sz="1600" dirty="0" smtClean="0"/>
              <a:t>Cas </a:t>
            </a:r>
            <a:r>
              <a:rPr lang="fr-FR" sz="1600" dirty="0"/>
              <a:t>2 : Contact manuel</a:t>
            </a:r>
          </a:p>
        </p:txBody>
      </p:sp>
      <p:grpSp>
        <p:nvGrpSpPr>
          <p:cNvPr id="23" name="Groupe 22">
            <a:extLst>
              <a:ext uri="{FF2B5EF4-FFF2-40B4-BE49-F238E27FC236}">
                <a16:creationId xmlns:a16="http://schemas.microsoft.com/office/drawing/2014/main" id="{065E33FB-8E47-46C7-A529-25B07BCC9A2F}"/>
              </a:ext>
            </a:extLst>
          </p:cNvPr>
          <p:cNvGrpSpPr/>
          <p:nvPr/>
        </p:nvGrpSpPr>
        <p:grpSpPr>
          <a:xfrm>
            <a:off x="7938140" y="3409197"/>
            <a:ext cx="2780363" cy="829681"/>
            <a:chOff x="5816291" y="2896794"/>
            <a:chExt cx="2780363" cy="829681"/>
          </a:xfrm>
        </p:grpSpPr>
        <p:pic>
          <p:nvPicPr>
            <p:cNvPr id="24" name="Image 23" descr="Une image contenant habits, couche&#10;&#10;Description générée automatiquement">
              <a:extLst>
                <a:ext uri="{FF2B5EF4-FFF2-40B4-BE49-F238E27FC236}">
                  <a16:creationId xmlns:a16="http://schemas.microsoft.com/office/drawing/2014/main" id="{2CF46242-2411-4A4B-8A5F-9F256BAA37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6973" y="2896794"/>
              <a:ext cx="829681" cy="829681"/>
            </a:xfrm>
            <a:prstGeom prst="rect">
              <a:avLst/>
            </a:prstGeom>
          </p:spPr>
        </p:pic>
        <p:pic>
          <p:nvPicPr>
            <p:cNvPr id="25" name="Image 24" descr="Une image contenant femme, jeu, fille, tenant&#10;&#10;Description générée automatiquement">
              <a:extLst>
                <a:ext uri="{FF2B5EF4-FFF2-40B4-BE49-F238E27FC236}">
                  <a16:creationId xmlns:a16="http://schemas.microsoft.com/office/drawing/2014/main" id="{CD69F2DA-D47D-4CD0-B2E6-60ED16345A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6291" y="3028554"/>
              <a:ext cx="896862" cy="674896"/>
            </a:xfrm>
            <a:prstGeom prst="rect">
              <a:avLst/>
            </a:prstGeom>
          </p:spPr>
        </p:pic>
        <p:sp>
          <p:nvSpPr>
            <p:cNvPr id="26" name="ZoneTexte 25">
              <a:extLst>
                <a:ext uri="{FF2B5EF4-FFF2-40B4-BE49-F238E27FC236}">
                  <a16:creationId xmlns:a16="http://schemas.microsoft.com/office/drawing/2014/main" id="{91CAA2F5-B306-4056-9EDE-DF796A591F03}"/>
                </a:ext>
              </a:extLst>
            </p:cNvPr>
            <p:cNvSpPr txBox="1"/>
            <p:nvPr/>
          </p:nvSpPr>
          <p:spPr>
            <a:xfrm>
              <a:off x="7096047" y="3186681"/>
              <a:ext cx="288032" cy="369332"/>
            </a:xfrm>
            <a:prstGeom prst="rect">
              <a:avLst/>
            </a:prstGeom>
            <a:noFill/>
          </p:spPr>
          <p:txBody>
            <a:bodyPr wrap="square" rtlCol="0">
              <a:spAutoFit/>
            </a:bodyPr>
            <a:lstStyle/>
            <a:p>
              <a:r>
                <a:rPr lang="fr-FR"/>
                <a:t>+</a:t>
              </a:r>
            </a:p>
          </p:txBody>
        </p:sp>
      </p:grpSp>
      <p:sp>
        <p:nvSpPr>
          <p:cNvPr id="27" name="Espace réservé du texte 6">
            <a:extLst>
              <a:ext uri="{FF2B5EF4-FFF2-40B4-BE49-F238E27FC236}">
                <a16:creationId xmlns:a16="http://schemas.microsoft.com/office/drawing/2014/main" id="{75957524-F61E-4E5B-83C7-85DEC929C7AA}"/>
              </a:ext>
            </a:extLst>
          </p:cNvPr>
          <p:cNvSpPr txBox="1">
            <a:spLocks/>
          </p:cNvSpPr>
          <p:nvPr/>
        </p:nvSpPr>
        <p:spPr>
          <a:xfrm>
            <a:off x="4670357" y="4619903"/>
            <a:ext cx="4955848" cy="411135"/>
          </a:xfrm>
          <a:prstGeom prst="rect">
            <a:avLst/>
          </a:prstGeom>
        </p:spPr>
        <p:txBody>
          <a:bodyPr anchor="ctr">
            <a:noAutofit/>
          </a:bodyPr>
          <a:lstStyle>
            <a:lvl1pPr marL="0" indent="0" algn="r" defTabSz="914400" rtl="0" eaLnBrk="1" latinLnBrk="0" hangingPunct="1">
              <a:spcBef>
                <a:spcPts val="0"/>
              </a:spcBef>
              <a:buFont typeface="Arial" pitchFamily="34" charset="0"/>
              <a:buNone/>
              <a:defRPr lang="fr-FR" sz="1400" b="0" kern="1200" cap="none" baseline="0">
                <a:solidFill>
                  <a:schemeClr val="tx1">
                    <a:lumMod val="65000"/>
                    <a:lumOff val="3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lang="fr-FR" sz="2000" b="1" kern="1200">
                <a:solidFill>
                  <a:schemeClr val="tx1"/>
                </a:solidFill>
                <a:latin typeface="+mn-lt"/>
                <a:ea typeface="+mn-ea"/>
                <a:cs typeface="+mn-cs"/>
              </a:defRPr>
            </a:lvl2pPr>
            <a:lvl3pPr marL="914400" indent="0" algn="l" defTabSz="914400" rtl="0" eaLnBrk="1" latinLnBrk="0" hangingPunct="1">
              <a:spcBef>
                <a:spcPts val="600"/>
              </a:spcBef>
              <a:buFont typeface="Arial" pitchFamily="34" charset="0"/>
              <a:buNone/>
              <a:defRPr lang="fr-FR" sz="1800" b="1" kern="1200">
                <a:solidFill>
                  <a:schemeClr val="tx1"/>
                </a:solidFill>
                <a:latin typeface="+mn-lt"/>
                <a:ea typeface="+mn-ea"/>
                <a:cs typeface="+mn-cs"/>
              </a:defRPr>
            </a:lvl3pPr>
            <a:lvl4pPr marL="1371600" indent="0" algn="l" defTabSz="914400" rtl="0" eaLnBrk="1" latinLnBrk="0" hangingPunct="1">
              <a:spcBef>
                <a:spcPts val="300"/>
              </a:spcBef>
              <a:buClr>
                <a:schemeClr val="bg2"/>
              </a:buClr>
              <a:buSzPct val="80000"/>
              <a:buFont typeface="Wingdings 3" pitchFamily="18" charset="2"/>
              <a:buNone/>
              <a:defRPr lang="fr-FR" sz="1600" b="1" kern="1200">
                <a:solidFill>
                  <a:schemeClr val="tx1"/>
                </a:solidFill>
                <a:latin typeface="+mn-lt"/>
                <a:ea typeface="+mn-ea"/>
                <a:cs typeface="+mn-cs"/>
              </a:defRPr>
            </a:lvl4pPr>
            <a:lvl5pPr marL="1828800" indent="0" algn="l" defTabSz="914400" rtl="0" eaLnBrk="1" latinLnBrk="0" hangingPunct="1">
              <a:spcBef>
                <a:spcPts val="200"/>
              </a:spcBef>
              <a:buClr>
                <a:schemeClr val="bg2"/>
              </a:buClr>
              <a:buFont typeface="Wingdings" pitchFamily="2" charset="2"/>
              <a:buNone/>
              <a:defRPr lang="fr-F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l"/>
            <a:r>
              <a:rPr lang="fr-FR" sz="1600" dirty="0"/>
              <a:t>Cas 3 : contact de surface… le plus complexe </a:t>
            </a:r>
          </a:p>
        </p:txBody>
      </p:sp>
      <p:grpSp>
        <p:nvGrpSpPr>
          <p:cNvPr id="29" name="Groupe 28">
            <a:extLst>
              <a:ext uri="{FF2B5EF4-FFF2-40B4-BE49-F238E27FC236}">
                <a16:creationId xmlns:a16="http://schemas.microsoft.com/office/drawing/2014/main" id="{63A3FD30-1C21-45CC-A06C-78D24DF41A89}"/>
              </a:ext>
            </a:extLst>
          </p:cNvPr>
          <p:cNvGrpSpPr/>
          <p:nvPr/>
        </p:nvGrpSpPr>
        <p:grpSpPr>
          <a:xfrm>
            <a:off x="5925160" y="5120887"/>
            <a:ext cx="4759753" cy="976337"/>
            <a:chOff x="4205410" y="5065926"/>
            <a:chExt cx="4759753" cy="976337"/>
          </a:xfrm>
        </p:grpSpPr>
        <p:pic>
          <p:nvPicPr>
            <p:cNvPr id="30" name="Image 29">
              <a:extLst>
                <a:ext uri="{FF2B5EF4-FFF2-40B4-BE49-F238E27FC236}">
                  <a16:creationId xmlns:a16="http://schemas.microsoft.com/office/drawing/2014/main" id="{E1A909B3-265C-43CE-8D38-521DF19CAAAE}"/>
                </a:ext>
              </a:extLst>
            </p:cNvPr>
            <p:cNvPicPr>
              <a:picLocks noChangeAspect="1"/>
            </p:cNvPicPr>
            <p:nvPr/>
          </p:nvPicPr>
          <p:blipFill>
            <a:blip r:embed="rId5"/>
            <a:stretch>
              <a:fillRect/>
            </a:stretch>
          </p:blipFill>
          <p:spPr>
            <a:xfrm>
              <a:off x="5274160" y="5065926"/>
              <a:ext cx="431747" cy="976337"/>
            </a:xfrm>
            <a:prstGeom prst="rect">
              <a:avLst/>
            </a:prstGeom>
          </p:spPr>
        </p:pic>
        <p:sp>
          <p:nvSpPr>
            <p:cNvPr id="31" name="ZoneTexte 30">
              <a:extLst>
                <a:ext uri="{FF2B5EF4-FFF2-40B4-BE49-F238E27FC236}">
                  <a16:creationId xmlns:a16="http://schemas.microsoft.com/office/drawing/2014/main" id="{C4E654E7-6FAA-4948-92A3-C3F2639AFDCC}"/>
                </a:ext>
              </a:extLst>
            </p:cNvPr>
            <p:cNvSpPr txBox="1"/>
            <p:nvPr/>
          </p:nvSpPr>
          <p:spPr>
            <a:xfrm>
              <a:off x="5156064" y="5108890"/>
              <a:ext cx="626723" cy="369332"/>
            </a:xfrm>
            <a:prstGeom prst="rect">
              <a:avLst/>
            </a:prstGeom>
            <a:noFill/>
          </p:spPr>
          <p:txBody>
            <a:bodyPr wrap="square" rtlCol="0">
              <a:spAutoFit/>
            </a:bodyPr>
            <a:lstStyle/>
            <a:p>
              <a:endParaRPr lang="fr-FR"/>
            </a:p>
          </p:txBody>
        </p:sp>
        <p:grpSp>
          <p:nvGrpSpPr>
            <p:cNvPr id="32" name="Groupe 31">
              <a:extLst>
                <a:ext uri="{FF2B5EF4-FFF2-40B4-BE49-F238E27FC236}">
                  <a16:creationId xmlns:a16="http://schemas.microsoft.com/office/drawing/2014/main" id="{D1029045-0207-44AA-A113-49310F0BB9D7}"/>
                </a:ext>
              </a:extLst>
            </p:cNvPr>
            <p:cNvGrpSpPr/>
            <p:nvPr/>
          </p:nvGrpSpPr>
          <p:grpSpPr>
            <a:xfrm>
              <a:off x="6184800" y="5155715"/>
              <a:ext cx="2780363" cy="829681"/>
              <a:chOff x="5148064" y="2400817"/>
              <a:chExt cx="2780363" cy="829681"/>
            </a:xfrm>
          </p:grpSpPr>
          <p:pic>
            <p:nvPicPr>
              <p:cNvPr id="36" name="Image 35" descr="Une image contenant habits, couche&#10;&#10;Description générée automatiquement">
                <a:extLst>
                  <a:ext uri="{FF2B5EF4-FFF2-40B4-BE49-F238E27FC236}">
                    <a16:creationId xmlns:a16="http://schemas.microsoft.com/office/drawing/2014/main" id="{E36DBE19-C4E3-4703-9D5B-965D6F7AED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98746" y="2400817"/>
                <a:ext cx="829681" cy="829681"/>
              </a:xfrm>
              <a:prstGeom prst="rect">
                <a:avLst/>
              </a:prstGeom>
            </p:spPr>
          </p:pic>
          <p:pic>
            <p:nvPicPr>
              <p:cNvPr id="37" name="Image 36" descr="Une image contenant femme, jeu, fille, tenant&#10;&#10;Description générée automatiquement">
                <a:extLst>
                  <a:ext uri="{FF2B5EF4-FFF2-40B4-BE49-F238E27FC236}">
                    <a16:creationId xmlns:a16="http://schemas.microsoft.com/office/drawing/2014/main" id="{C5BCC65E-837B-4C42-AF3F-5E07A0B59B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8064" y="2532577"/>
                <a:ext cx="896862" cy="674896"/>
              </a:xfrm>
              <a:prstGeom prst="rect">
                <a:avLst/>
              </a:prstGeom>
            </p:spPr>
          </p:pic>
          <p:sp>
            <p:nvSpPr>
              <p:cNvPr id="38" name="ZoneTexte 37">
                <a:extLst>
                  <a:ext uri="{FF2B5EF4-FFF2-40B4-BE49-F238E27FC236}">
                    <a16:creationId xmlns:a16="http://schemas.microsoft.com/office/drawing/2014/main" id="{C4A5110C-1D9F-4DA1-AD51-879F5A3FB1EA}"/>
                  </a:ext>
                </a:extLst>
              </p:cNvPr>
              <p:cNvSpPr txBox="1"/>
              <p:nvPr/>
            </p:nvSpPr>
            <p:spPr>
              <a:xfrm>
                <a:off x="6427820" y="2690704"/>
                <a:ext cx="288032" cy="369332"/>
              </a:xfrm>
              <a:prstGeom prst="rect">
                <a:avLst/>
              </a:prstGeom>
              <a:noFill/>
            </p:spPr>
            <p:txBody>
              <a:bodyPr wrap="square" rtlCol="0">
                <a:spAutoFit/>
              </a:bodyPr>
              <a:lstStyle/>
              <a:p>
                <a:r>
                  <a:rPr lang="fr-FR"/>
                  <a:t>+</a:t>
                </a:r>
              </a:p>
            </p:txBody>
          </p:sp>
        </p:grpSp>
        <p:sp>
          <p:nvSpPr>
            <p:cNvPr id="33" name="ZoneTexte 32">
              <a:extLst>
                <a:ext uri="{FF2B5EF4-FFF2-40B4-BE49-F238E27FC236}">
                  <a16:creationId xmlns:a16="http://schemas.microsoft.com/office/drawing/2014/main" id="{B20482CE-5D4A-4BC0-B92E-1845CB19DF59}"/>
                </a:ext>
              </a:extLst>
            </p:cNvPr>
            <p:cNvSpPr txBox="1"/>
            <p:nvPr/>
          </p:nvSpPr>
          <p:spPr>
            <a:xfrm>
              <a:off x="4918174" y="5440257"/>
              <a:ext cx="288032" cy="369332"/>
            </a:xfrm>
            <a:prstGeom prst="rect">
              <a:avLst/>
            </a:prstGeom>
            <a:noFill/>
          </p:spPr>
          <p:txBody>
            <a:bodyPr wrap="square" rtlCol="0">
              <a:spAutoFit/>
            </a:bodyPr>
            <a:lstStyle/>
            <a:p>
              <a:r>
                <a:rPr lang="fr-FR"/>
                <a:t>+</a:t>
              </a:r>
            </a:p>
          </p:txBody>
        </p:sp>
        <p:sp>
          <p:nvSpPr>
            <p:cNvPr id="34" name="ZoneTexte 33">
              <a:extLst>
                <a:ext uri="{FF2B5EF4-FFF2-40B4-BE49-F238E27FC236}">
                  <a16:creationId xmlns:a16="http://schemas.microsoft.com/office/drawing/2014/main" id="{7CAA5FAA-B944-454D-8423-C85868D53EB7}"/>
                </a:ext>
              </a:extLst>
            </p:cNvPr>
            <p:cNvSpPr txBox="1"/>
            <p:nvPr/>
          </p:nvSpPr>
          <p:spPr>
            <a:xfrm>
              <a:off x="5772741" y="5452561"/>
              <a:ext cx="288032" cy="369332"/>
            </a:xfrm>
            <a:prstGeom prst="rect">
              <a:avLst/>
            </a:prstGeom>
            <a:noFill/>
          </p:spPr>
          <p:txBody>
            <a:bodyPr wrap="square" rtlCol="0">
              <a:spAutoFit/>
            </a:bodyPr>
            <a:lstStyle/>
            <a:p>
              <a:r>
                <a:rPr lang="fr-FR" dirty="0"/>
                <a:t>+</a:t>
              </a:r>
            </a:p>
          </p:txBody>
        </p:sp>
        <p:pic>
          <p:nvPicPr>
            <p:cNvPr id="35" name="Image 34">
              <a:extLst>
                <a:ext uri="{FF2B5EF4-FFF2-40B4-BE49-F238E27FC236}">
                  <a16:creationId xmlns:a16="http://schemas.microsoft.com/office/drawing/2014/main" id="{AFA172D2-97FB-4A2C-BE15-7E1C0FDA2830}"/>
                </a:ext>
              </a:extLst>
            </p:cNvPr>
            <p:cNvPicPr>
              <a:picLocks noChangeAspect="1"/>
            </p:cNvPicPr>
            <p:nvPr/>
          </p:nvPicPr>
          <p:blipFill>
            <a:blip r:embed="rId6"/>
            <a:stretch>
              <a:fillRect/>
            </a:stretch>
          </p:blipFill>
          <p:spPr>
            <a:xfrm>
              <a:off x="4205410" y="5309675"/>
              <a:ext cx="671158" cy="664122"/>
            </a:xfrm>
            <a:prstGeom prst="rect">
              <a:avLst/>
            </a:prstGeom>
          </p:spPr>
        </p:pic>
      </p:grpSp>
    </p:spTree>
    <p:extLst>
      <p:ext uri="{BB962C8B-B14F-4D97-AF65-F5344CB8AC3E}">
        <p14:creationId xmlns:p14="http://schemas.microsoft.com/office/powerpoint/2010/main" val="103854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34366"/>
          </a:xfrm>
        </p:spPr>
        <p:txBody>
          <a:bodyPr/>
          <a:lstStyle/>
          <a:p>
            <a:r>
              <a:rPr lang="fr-FR" dirty="0" smtClean="0">
                <a:ea typeface="+mj-lt"/>
                <a:cs typeface="+mj-lt"/>
              </a:rPr>
              <a:t>3 cas de contamination – 4 gestes barrière</a:t>
            </a:r>
            <a:endParaRPr lang="fr-FR" dirty="0"/>
          </a:p>
        </p:txBody>
      </p:sp>
      <p:sp>
        <p:nvSpPr>
          <p:cNvPr id="5" name="Rectangle 4">
            <a:extLst>
              <a:ext uri="{FF2B5EF4-FFF2-40B4-BE49-F238E27FC236}">
                <a16:creationId xmlns:a16="http://schemas.microsoft.com/office/drawing/2014/main" id="{41ED1A0D-84B3-4B58-A490-27DD754956D7}"/>
              </a:ext>
            </a:extLst>
          </p:cNvPr>
          <p:cNvSpPr/>
          <p:nvPr/>
        </p:nvSpPr>
        <p:spPr>
          <a:xfrm>
            <a:off x="684916" y="1982332"/>
            <a:ext cx="4572000" cy="3970318"/>
          </a:xfrm>
          <a:prstGeom prst="rect">
            <a:avLst/>
          </a:prstGeom>
        </p:spPr>
        <p:txBody>
          <a:bodyPr anchor="t">
            <a:spAutoFit/>
          </a:bodyPr>
          <a:lstStyle/>
          <a:p>
            <a:pPr algn="ctr"/>
            <a:r>
              <a:rPr lang="fr-FR" dirty="0">
                <a:latin typeface="Arial"/>
                <a:cs typeface="Arial"/>
              </a:rPr>
              <a:t>Distance sociale</a:t>
            </a:r>
            <a:endParaRPr lang="fr-FR" dirty="0">
              <a:latin typeface="Arial" panose="020B0604020202020204" pitchFamily="34" charset="0"/>
            </a:endParaRPr>
          </a:p>
          <a:p>
            <a:pPr algn="ctr"/>
            <a:endParaRPr lang="fr-FR" dirty="0">
              <a:latin typeface="Arial" panose="020B0604020202020204" pitchFamily="34" charset="0"/>
              <a:cs typeface="Arial"/>
            </a:endParaRPr>
          </a:p>
          <a:p>
            <a:pPr algn="ctr"/>
            <a:r>
              <a:rPr lang="fr-FR" dirty="0">
                <a:latin typeface="Arial"/>
                <a:cs typeface="Arial"/>
              </a:rPr>
              <a:t>+</a:t>
            </a:r>
          </a:p>
          <a:p>
            <a:pPr algn="ctr"/>
            <a:r>
              <a:rPr lang="fr-FR" dirty="0">
                <a:solidFill>
                  <a:schemeClr val="tx2"/>
                </a:solidFill>
                <a:latin typeface="Arial"/>
                <a:cs typeface="Arial"/>
              </a:rPr>
              <a:t>Limiter la projection de contamination </a:t>
            </a:r>
            <a:endParaRPr lang="fr-FR" dirty="0">
              <a:solidFill>
                <a:schemeClr val="tx2"/>
              </a:solidFill>
              <a:latin typeface="Arial" panose="020B0604020202020204" pitchFamily="34" charset="0"/>
              <a:cs typeface="Arial"/>
            </a:endParaRPr>
          </a:p>
          <a:p>
            <a:pPr algn="ctr"/>
            <a:r>
              <a:rPr lang="fr-FR" dirty="0">
                <a:solidFill>
                  <a:schemeClr val="tx2"/>
                </a:solidFill>
                <a:latin typeface="Arial"/>
                <a:cs typeface="Arial"/>
              </a:rPr>
              <a:t>dans l’air ou sur les surfaces</a:t>
            </a:r>
          </a:p>
          <a:p>
            <a:pPr algn="ctr"/>
            <a:r>
              <a:rPr lang="fr-FR" dirty="0">
                <a:solidFill>
                  <a:schemeClr val="tx2"/>
                </a:solidFill>
                <a:latin typeface="Arial"/>
                <a:cs typeface="Arial"/>
              </a:rPr>
              <a:t>Limiter le contact mains / visage</a:t>
            </a:r>
            <a:endParaRPr lang="fr-FR" dirty="0">
              <a:solidFill>
                <a:schemeClr val="tx2"/>
              </a:solidFill>
              <a:latin typeface="Arial"/>
              <a:ea typeface="+mn-lt"/>
              <a:cs typeface="+mn-lt"/>
            </a:endParaRPr>
          </a:p>
          <a:p>
            <a:pPr algn="ctr"/>
            <a:endParaRPr lang="fr-FR" dirty="0">
              <a:solidFill>
                <a:schemeClr val="tx2"/>
              </a:solidFill>
              <a:latin typeface="Arial" panose="020B0604020202020204" pitchFamily="34" charset="0"/>
              <a:cs typeface="Arial"/>
            </a:endParaRPr>
          </a:p>
          <a:p>
            <a:pPr algn="ctr"/>
            <a:r>
              <a:rPr lang="fr-FR" dirty="0">
                <a:latin typeface="Arial"/>
                <a:cs typeface="Arial"/>
              </a:rPr>
              <a:t>+</a:t>
            </a:r>
          </a:p>
          <a:p>
            <a:pPr algn="ctr"/>
            <a:r>
              <a:rPr lang="fr-FR" dirty="0">
                <a:latin typeface="Arial"/>
                <a:cs typeface="Arial"/>
              </a:rPr>
              <a:t>Lavage de mains fréquent</a:t>
            </a:r>
          </a:p>
          <a:p>
            <a:pPr algn="ctr"/>
            <a:endParaRPr lang="fr-FR" dirty="0">
              <a:latin typeface="Arial" panose="020B0604020202020204" pitchFamily="34" charset="0"/>
            </a:endParaRPr>
          </a:p>
          <a:p>
            <a:pPr algn="ctr"/>
            <a:endParaRPr lang="fr-FR" dirty="0">
              <a:solidFill>
                <a:schemeClr val="tx2"/>
              </a:solidFill>
              <a:latin typeface="Arial" panose="020B0604020202020204" pitchFamily="34" charset="0"/>
            </a:endParaRPr>
          </a:p>
          <a:p>
            <a:pPr algn="ctr"/>
            <a:r>
              <a:rPr lang="fr-FR" dirty="0">
                <a:solidFill>
                  <a:srgbClr val="000000"/>
                </a:solidFill>
                <a:latin typeface="Arial"/>
                <a:cs typeface="Arial"/>
              </a:rPr>
              <a:t>+</a:t>
            </a:r>
          </a:p>
          <a:p>
            <a:pPr algn="ctr"/>
            <a:endParaRPr lang="fr-FR" dirty="0">
              <a:solidFill>
                <a:srgbClr val="000000"/>
              </a:solidFill>
              <a:latin typeface="Arial" panose="020B0604020202020204" pitchFamily="34" charset="0"/>
            </a:endParaRPr>
          </a:p>
          <a:p>
            <a:pPr algn="ctr"/>
            <a:r>
              <a:rPr lang="fr-FR" dirty="0">
                <a:solidFill>
                  <a:srgbClr val="000000"/>
                </a:solidFill>
                <a:latin typeface="Arial"/>
                <a:cs typeface="Arial"/>
              </a:rPr>
              <a:t>Désinfection des surfaces avant/après </a:t>
            </a:r>
            <a:endParaRPr lang="fr-FR" dirty="0"/>
          </a:p>
        </p:txBody>
      </p:sp>
      <p:pic>
        <p:nvPicPr>
          <p:cNvPr id="6" name="Image 5" descr="Une image contenant femme, jeu, fille, tenant&#10;&#10;Description générée automatiquement">
            <a:extLst>
              <a:ext uri="{FF2B5EF4-FFF2-40B4-BE49-F238E27FC236}">
                <a16:creationId xmlns:a16="http://schemas.microsoft.com/office/drawing/2014/main" id="{70DD9B24-0A2D-46F6-946F-55E85BDF2C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527" y="1982332"/>
            <a:ext cx="896862" cy="674896"/>
          </a:xfrm>
          <a:prstGeom prst="rect">
            <a:avLst/>
          </a:prstGeom>
        </p:spPr>
      </p:pic>
      <p:pic>
        <p:nvPicPr>
          <p:cNvPr id="7" name="Image 6" descr="Une image contenant habits, couche&#10;&#10;Description générée automatiquement">
            <a:extLst>
              <a:ext uri="{FF2B5EF4-FFF2-40B4-BE49-F238E27FC236}">
                <a16:creationId xmlns:a16="http://schemas.microsoft.com/office/drawing/2014/main" id="{099CD901-0674-484A-8DB5-DFE4DB826A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7259" y="3073976"/>
            <a:ext cx="585507" cy="585507"/>
          </a:xfrm>
          <a:prstGeom prst="rect">
            <a:avLst/>
          </a:prstGeom>
        </p:spPr>
      </p:pic>
      <p:pic>
        <p:nvPicPr>
          <p:cNvPr id="8" name="Image 7">
            <a:extLst>
              <a:ext uri="{FF2B5EF4-FFF2-40B4-BE49-F238E27FC236}">
                <a16:creationId xmlns:a16="http://schemas.microsoft.com/office/drawing/2014/main" id="{FE01B698-7560-4AA0-93D9-5791B7B27ACE}"/>
              </a:ext>
            </a:extLst>
          </p:cNvPr>
          <p:cNvPicPr>
            <a:picLocks noChangeAspect="1"/>
          </p:cNvPicPr>
          <p:nvPr/>
        </p:nvPicPr>
        <p:blipFill>
          <a:blip r:embed="rId4"/>
          <a:stretch>
            <a:fillRect/>
          </a:stretch>
        </p:blipFill>
        <p:spPr>
          <a:xfrm>
            <a:off x="6799119" y="4031713"/>
            <a:ext cx="513647" cy="509121"/>
          </a:xfrm>
          <a:prstGeom prst="rect">
            <a:avLst/>
          </a:prstGeom>
        </p:spPr>
      </p:pic>
      <p:pic>
        <p:nvPicPr>
          <p:cNvPr id="9" name="Image 8">
            <a:extLst>
              <a:ext uri="{FF2B5EF4-FFF2-40B4-BE49-F238E27FC236}">
                <a16:creationId xmlns:a16="http://schemas.microsoft.com/office/drawing/2014/main" id="{E88142EC-2858-4687-970F-C5FEFDCD65C4}"/>
              </a:ext>
            </a:extLst>
          </p:cNvPr>
          <p:cNvPicPr>
            <a:picLocks noChangeAspect="1"/>
          </p:cNvPicPr>
          <p:nvPr/>
        </p:nvPicPr>
        <p:blipFill>
          <a:blip r:embed="rId5"/>
          <a:stretch>
            <a:fillRect/>
          </a:stretch>
        </p:blipFill>
        <p:spPr>
          <a:xfrm>
            <a:off x="6881019" y="4803059"/>
            <a:ext cx="431747" cy="976337"/>
          </a:xfrm>
          <a:prstGeom prst="rect">
            <a:avLst/>
          </a:prstGeom>
        </p:spPr>
      </p:pic>
    </p:spTree>
    <p:extLst>
      <p:ext uri="{BB962C8B-B14F-4D97-AF65-F5344CB8AC3E}">
        <p14:creationId xmlns:p14="http://schemas.microsoft.com/office/powerpoint/2010/main" val="2983489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12113"/>
          </a:xfrm>
        </p:spPr>
        <p:txBody>
          <a:bodyPr>
            <a:normAutofit/>
          </a:bodyPr>
          <a:lstStyle/>
          <a:p>
            <a:r>
              <a:rPr lang="fr-FR" sz="2800" dirty="0" smtClean="0"/>
              <a:t>Le geste barrière N°1 : La distance</a:t>
            </a:r>
            <a:endParaRPr lang="fr-FR" sz="2800" dirty="0"/>
          </a:p>
        </p:txBody>
      </p:sp>
      <p:sp>
        <p:nvSpPr>
          <p:cNvPr id="3" name="Espace réservé du contenu 2"/>
          <p:cNvSpPr>
            <a:spLocks noGrp="1"/>
          </p:cNvSpPr>
          <p:nvPr>
            <p:ph idx="1"/>
          </p:nvPr>
        </p:nvSpPr>
        <p:spPr>
          <a:xfrm>
            <a:off x="838200" y="1077238"/>
            <a:ext cx="10515600" cy="5549030"/>
          </a:xfrm>
        </p:spPr>
        <p:txBody>
          <a:bodyPr>
            <a:normAutofit/>
          </a:bodyPr>
          <a:lstStyle/>
          <a:p>
            <a:pPr>
              <a:lnSpc>
                <a:spcPct val="100000"/>
              </a:lnSpc>
            </a:pPr>
            <a:r>
              <a:rPr lang="fr-FR" sz="2400" dirty="0" smtClean="0"/>
              <a:t>Respecter les zones de circulation</a:t>
            </a:r>
            <a:endParaRPr lang="fr-FR" sz="2400" dirty="0">
              <a:cs typeface="Arial"/>
            </a:endParaRPr>
          </a:p>
          <a:p>
            <a:pPr marL="727075" lvl="4" indent="-179705">
              <a:lnSpc>
                <a:spcPct val="100000"/>
              </a:lnSpc>
              <a:spcBef>
                <a:spcPts val="600"/>
              </a:spcBef>
              <a:buClr>
                <a:schemeClr val="tx2"/>
              </a:buClr>
              <a:buSzPct val="80000"/>
              <a:buFont typeface="Wingdings 3" pitchFamily="18" charset="2"/>
              <a:buChar char=""/>
            </a:pPr>
            <a:r>
              <a:rPr lang="fr-FR" dirty="0" smtClean="0"/>
              <a:t>Entrée et sortie des bureaux différenciées (voir onglet situations pratiques)</a:t>
            </a:r>
          </a:p>
          <a:p>
            <a:pPr marL="547370" lvl="4" indent="0">
              <a:lnSpc>
                <a:spcPct val="100000"/>
              </a:lnSpc>
              <a:spcBef>
                <a:spcPts val="600"/>
              </a:spcBef>
              <a:buClr>
                <a:schemeClr val="tx2"/>
              </a:buClr>
              <a:buSzPct val="80000"/>
              <a:buNone/>
            </a:pPr>
            <a:endParaRPr lang="fr-FR" dirty="0">
              <a:cs typeface="Arial"/>
            </a:endParaRPr>
          </a:p>
          <a:p>
            <a:pPr>
              <a:lnSpc>
                <a:spcPct val="100000"/>
              </a:lnSpc>
            </a:pPr>
            <a:r>
              <a:rPr lang="fr-FR" sz="2400" dirty="0" smtClean="0"/>
              <a:t>Continuer à limiter les réunions en présentiel</a:t>
            </a:r>
            <a:endParaRPr lang="fr-FR" sz="2400" dirty="0" smtClean="0">
              <a:cs typeface="Arial"/>
            </a:endParaRPr>
          </a:p>
          <a:p>
            <a:pPr marL="727075" lvl="4" indent="-179705">
              <a:lnSpc>
                <a:spcPct val="100000"/>
              </a:lnSpc>
              <a:spcBef>
                <a:spcPts val="600"/>
              </a:spcBef>
              <a:buClr>
                <a:schemeClr val="tx2"/>
              </a:buClr>
              <a:buSzPct val="80000"/>
              <a:buFont typeface="Wingdings 3" pitchFamily="18" charset="2"/>
              <a:buChar char=""/>
            </a:pPr>
            <a:r>
              <a:rPr lang="fr-FR" dirty="0" smtClean="0"/>
              <a:t>Garder les bonnes pratiques sur la visio-conférence via les logiciels adaptés (ZOOM, TEAMS!, JITSI etc…)</a:t>
            </a:r>
            <a:endParaRPr lang="fr-FR" dirty="0">
              <a:cs typeface="Arial"/>
            </a:endParaRPr>
          </a:p>
          <a:p>
            <a:pPr marL="727075" lvl="4" indent="-179705">
              <a:lnSpc>
                <a:spcPct val="100000"/>
              </a:lnSpc>
              <a:spcBef>
                <a:spcPts val="600"/>
              </a:spcBef>
              <a:buClr>
                <a:schemeClr val="tx2"/>
              </a:buClr>
              <a:buSzPct val="80000"/>
              <a:buFont typeface="Wingdings 3" pitchFamily="18" charset="2"/>
              <a:buChar char=""/>
            </a:pPr>
            <a:r>
              <a:rPr lang="fr-FR" dirty="0" smtClean="0"/>
              <a:t>Recommandations </a:t>
            </a:r>
            <a:r>
              <a:rPr lang="fr-FR" dirty="0"/>
              <a:t>générales </a:t>
            </a:r>
            <a:r>
              <a:rPr lang="fr-FR" dirty="0" smtClean="0"/>
              <a:t>liées aux réunions :</a:t>
            </a:r>
            <a:endParaRPr lang="fr-FR" dirty="0"/>
          </a:p>
          <a:p>
            <a:pPr marL="1184275" lvl="5" indent="-179705">
              <a:lnSpc>
                <a:spcPct val="100000"/>
              </a:lnSpc>
              <a:spcBef>
                <a:spcPts val="600"/>
              </a:spcBef>
              <a:buClr>
                <a:schemeClr val="tx2"/>
              </a:buClr>
              <a:buSzPct val="80000"/>
              <a:buFont typeface="Wingdings 3" pitchFamily="18" charset="2"/>
              <a:buChar char=""/>
            </a:pPr>
            <a:r>
              <a:rPr lang="fr-FR" dirty="0"/>
              <a:t>I</a:t>
            </a:r>
            <a:r>
              <a:rPr lang="fr-FR" dirty="0" smtClean="0"/>
              <a:t>nterdiction </a:t>
            </a:r>
            <a:r>
              <a:rPr lang="fr-FR" dirty="0"/>
              <a:t>de faire des réunions en interne ou avec </a:t>
            </a:r>
            <a:r>
              <a:rPr lang="fr-FR" dirty="0" smtClean="0"/>
              <a:t>personnes extérieures </a:t>
            </a:r>
            <a:r>
              <a:rPr lang="fr-FR" dirty="0"/>
              <a:t>dans </a:t>
            </a:r>
            <a:r>
              <a:rPr lang="fr-FR" dirty="0" smtClean="0"/>
              <a:t>l’open-</a:t>
            </a:r>
            <a:r>
              <a:rPr lang="fr-FR" dirty="0" err="1" smtClean="0"/>
              <a:t>space</a:t>
            </a:r>
            <a:r>
              <a:rPr lang="fr-FR" dirty="0" smtClean="0"/>
              <a:t> du 2</a:t>
            </a:r>
            <a:r>
              <a:rPr lang="fr-FR" baseline="30000" dirty="0" smtClean="0"/>
              <a:t>ème</a:t>
            </a:r>
            <a:r>
              <a:rPr lang="fr-FR" dirty="0" smtClean="0"/>
              <a:t> étage</a:t>
            </a:r>
          </a:p>
          <a:p>
            <a:pPr marL="1184275" lvl="5" indent="-179705">
              <a:lnSpc>
                <a:spcPct val="100000"/>
              </a:lnSpc>
              <a:spcBef>
                <a:spcPts val="600"/>
              </a:spcBef>
              <a:buClr>
                <a:schemeClr val="tx2"/>
              </a:buClr>
              <a:buSzPct val="80000"/>
              <a:buFont typeface="Wingdings 3" pitchFamily="18" charset="2"/>
              <a:buChar char=""/>
            </a:pPr>
            <a:r>
              <a:rPr lang="fr-FR" dirty="0" smtClean="0"/>
              <a:t>Capacité </a:t>
            </a:r>
            <a:r>
              <a:rPr lang="fr-FR" dirty="0"/>
              <a:t>d’accueil des salles :</a:t>
            </a:r>
            <a:endParaRPr lang="fr-FR" dirty="0">
              <a:cs typeface="Arial"/>
            </a:endParaRPr>
          </a:p>
          <a:p>
            <a:pPr marL="1747520" lvl="6" indent="-285750">
              <a:lnSpc>
                <a:spcPct val="100000"/>
              </a:lnSpc>
              <a:spcBef>
                <a:spcPts val="600"/>
              </a:spcBef>
              <a:buClr>
                <a:schemeClr val="tx2"/>
              </a:buClr>
              <a:buSzPct val="80000"/>
            </a:pPr>
            <a:r>
              <a:rPr lang="fr-FR" dirty="0" smtClean="0"/>
              <a:t>Limitation de la jauge dans la salle de réunion du 2</a:t>
            </a:r>
            <a:r>
              <a:rPr lang="fr-FR" baseline="30000" dirty="0" smtClean="0"/>
              <a:t>ème</a:t>
            </a:r>
            <a:r>
              <a:rPr lang="fr-FR" dirty="0" smtClean="0"/>
              <a:t> étage à 2 personnes </a:t>
            </a:r>
            <a:endParaRPr lang="fr-FR" dirty="0" smtClean="0">
              <a:cs typeface="Arial"/>
            </a:endParaRPr>
          </a:p>
          <a:p>
            <a:pPr marL="1747520" lvl="6" indent="-285750">
              <a:lnSpc>
                <a:spcPct val="100000"/>
              </a:lnSpc>
              <a:spcBef>
                <a:spcPts val="600"/>
              </a:spcBef>
              <a:buClr>
                <a:schemeClr val="tx2"/>
              </a:buClr>
              <a:buSzPct val="80000"/>
            </a:pPr>
            <a:r>
              <a:rPr lang="fr-FR" dirty="0" smtClean="0"/>
              <a:t>Réunions dans les salles du 1</a:t>
            </a:r>
            <a:r>
              <a:rPr lang="fr-FR" baseline="30000" dirty="0" smtClean="0"/>
              <a:t>er</a:t>
            </a:r>
            <a:r>
              <a:rPr lang="fr-FR" dirty="0" smtClean="0"/>
              <a:t> étage: 10 personnes max avec le respect des distances </a:t>
            </a:r>
          </a:p>
        </p:txBody>
      </p:sp>
    </p:spTree>
    <p:extLst>
      <p:ext uri="{BB962C8B-B14F-4D97-AF65-F5344CB8AC3E}">
        <p14:creationId xmlns:p14="http://schemas.microsoft.com/office/powerpoint/2010/main" val="1476442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13567"/>
            <a:ext cx="10515600" cy="5663396"/>
          </a:xfrm>
        </p:spPr>
        <p:txBody>
          <a:bodyPr>
            <a:normAutofit/>
          </a:bodyPr>
          <a:lstStyle/>
          <a:p>
            <a:r>
              <a:rPr lang="fr-FR" sz="2600" dirty="0" smtClean="0">
                <a:solidFill>
                  <a:schemeClr val="tx2"/>
                </a:solidFill>
              </a:rPr>
              <a:t>Limitation de l’occupation des espaces </a:t>
            </a:r>
            <a:r>
              <a:rPr lang="fr-FR" sz="2600" dirty="0">
                <a:solidFill>
                  <a:schemeClr val="tx2"/>
                </a:solidFill>
              </a:rPr>
              <a:t>de convivialité : </a:t>
            </a:r>
            <a:r>
              <a:rPr lang="fr-FR" sz="2600" dirty="0" smtClean="0">
                <a:solidFill>
                  <a:schemeClr val="tx2"/>
                </a:solidFill>
              </a:rPr>
              <a:t>Espace Cuisine </a:t>
            </a:r>
            <a:r>
              <a:rPr lang="fr-FR" sz="2600" dirty="0">
                <a:solidFill>
                  <a:schemeClr val="tx2"/>
                </a:solidFill>
              </a:rPr>
              <a:t>et table restauration équipe </a:t>
            </a:r>
            <a:r>
              <a:rPr lang="fr-FR" sz="2600" dirty="0" smtClean="0">
                <a:solidFill>
                  <a:schemeClr val="tx2"/>
                </a:solidFill>
              </a:rPr>
              <a:t>du 2</a:t>
            </a:r>
            <a:r>
              <a:rPr lang="fr-FR" sz="2600" baseline="30000" dirty="0" smtClean="0">
                <a:solidFill>
                  <a:schemeClr val="tx2"/>
                </a:solidFill>
              </a:rPr>
              <a:t>ème</a:t>
            </a:r>
            <a:r>
              <a:rPr lang="fr-FR" sz="2600" dirty="0" smtClean="0">
                <a:solidFill>
                  <a:schemeClr val="tx2"/>
                </a:solidFill>
              </a:rPr>
              <a:t> étage et espace </a:t>
            </a:r>
            <a:r>
              <a:rPr lang="fr-FR" sz="2600" dirty="0" smtClean="0"/>
              <a:t>mezzanine technique </a:t>
            </a:r>
            <a:r>
              <a:rPr lang="fr-FR" sz="2600" dirty="0" smtClean="0">
                <a:solidFill>
                  <a:srgbClr val="7030A0"/>
                </a:solidFill>
              </a:rPr>
              <a:t>:</a:t>
            </a:r>
            <a:endParaRPr lang="fr-FR" sz="2600" dirty="0">
              <a:solidFill>
                <a:srgbClr val="7030A0"/>
              </a:solidFill>
              <a:cs typeface="Arial"/>
            </a:endParaRPr>
          </a:p>
          <a:p>
            <a:pPr lvl="1"/>
            <a:r>
              <a:rPr lang="fr-FR" sz="1800" dirty="0"/>
              <a:t>Les salariés sont invités autant que possible à prendre leur repas à l’extérieur </a:t>
            </a:r>
            <a:r>
              <a:rPr lang="fr-FR" sz="1800" dirty="0" smtClean="0"/>
              <a:t>en organisant la </a:t>
            </a:r>
            <a:r>
              <a:rPr lang="fr-FR" sz="1800" dirty="0"/>
              <a:t>journée pour déjeuner à </a:t>
            </a:r>
            <a:r>
              <a:rPr lang="fr-FR" sz="1800" dirty="0" smtClean="0"/>
              <a:t>domicile.</a:t>
            </a:r>
            <a:endParaRPr lang="fr-FR" sz="1800" dirty="0"/>
          </a:p>
          <a:p>
            <a:pPr lvl="1"/>
            <a:r>
              <a:rPr lang="fr-FR" sz="1800" dirty="0" smtClean="0"/>
              <a:t>Néanmoins </a:t>
            </a:r>
            <a:r>
              <a:rPr lang="fr-FR" sz="1800" dirty="0"/>
              <a:t>pour ceux qui le souhaitent </a:t>
            </a:r>
            <a:r>
              <a:rPr lang="fr-FR" sz="1800" dirty="0" smtClean="0"/>
              <a:t>l’espace Cuisine sera ouvert </a:t>
            </a:r>
            <a:r>
              <a:rPr lang="fr-FR" sz="1800" dirty="0"/>
              <a:t>pour la prise des repas </a:t>
            </a:r>
            <a:r>
              <a:rPr lang="fr-FR" sz="1800" dirty="0" smtClean="0"/>
              <a:t>sous réserve du respect des consigne suivantes :</a:t>
            </a:r>
            <a:endParaRPr lang="fr-FR" sz="1800" dirty="0"/>
          </a:p>
          <a:p>
            <a:pPr lvl="2"/>
            <a:r>
              <a:rPr lang="fr-FR" sz="1800" dirty="0" smtClean="0"/>
              <a:t>Une seule personne à la fois dans l’espace cuisine (espace évier-micro-onde – frigo)</a:t>
            </a:r>
          </a:p>
          <a:p>
            <a:pPr lvl="2"/>
            <a:r>
              <a:rPr lang="fr-FR" sz="1800" dirty="0" smtClean="0"/>
              <a:t>L’espace « convivialité » :</a:t>
            </a:r>
          </a:p>
          <a:p>
            <a:pPr marL="914400" lvl="2" indent="0">
              <a:buNone/>
            </a:pPr>
            <a:r>
              <a:rPr lang="fr-FR" sz="1800" dirty="0" smtClean="0">
                <a:sym typeface="Wingdings" panose="05000000000000000000" pitchFamily="2" charset="2"/>
              </a:rPr>
              <a:t>2</a:t>
            </a:r>
            <a:r>
              <a:rPr lang="fr-FR" sz="1800" baseline="30000" dirty="0" smtClean="0">
                <a:sym typeface="Wingdings" panose="05000000000000000000" pitchFamily="2" charset="2"/>
              </a:rPr>
              <a:t>ème</a:t>
            </a:r>
            <a:r>
              <a:rPr lang="fr-FR" sz="1800" dirty="0" smtClean="0">
                <a:sym typeface="Wingdings" panose="05000000000000000000" pitchFamily="2" charset="2"/>
              </a:rPr>
              <a:t> étage </a:t>
            </a:r>
            <a:r>
              <a:rPr lang="fr-FR" sz="1800" dirty="0" smtClean="0"/>
              <a:t> comprenant 3 tables, 3 personnes peuvent déjeuner en même temps en respectant la distanciation nécessaire minimale (emplacements strictes matérialisés).</a:t>
            </a:r>
          </a:p>
          <a:p>
            <a:pPr marL="914400" lvl="2" indent="0">
              <a:buNone/>
            </a:pPr>
            <a:r>
              <a:rPr lang="fr-FR" sz="1800" dirty="0" smtClean="0">
                <a:sym typeface="Wingdings" panose="05000000000000000000" pitchFamily="2" charset="2"/>
              </a:rPr>
              <a:t> Mezzanine technique 2 personnes maximum en même temps</a:t>
            </a:r>
            <a:endParaRPr lang="fr-FR" sz="1800" dirty="0" smtClean="0"/>
          </a:p>
          <a:p>
            <a:pPr lvl="2"/>
            <a:r>
              <a:rPr lang="fr-FR" sz="1800" dirty="0" smtClean="0"/>
              <a:t>Apporter sa propre vaisselle / couverts</a:t>
            </a:r>
            <a:endParaRPr lang="fr-FR" sz="1800" dirty="0"/>
          </a:p>
          <a:p>
            <a:pPr lvl="2"/>
            <a:r>
              <a:rPr lang="fr-FR" sz="1800" dirty="0" smtClean="0"/>
              <a:t>Ne </a:t>
            </a:r>
            <a:r>
              <a:rPr lang="fr-FR" sz="1800" dirty="0"/>
              <a:t>rien stocker dans le frigo excepté le repas de la journée</a:t>
            </a:r>
          </a:p>
          <a:p>
            <a:pPr lvl="2"/>
            <a:r>
              <a:rPr lang="fr-FR" sz="1800" dirty="0"/>
              <a:t>S</a:t>
            </a:r>
            <a:r>
              <a:rPr lang="fr-FR" sz="1800" dirty="0" smtClean="0"/>
              <a:t>e </a:t>
            </a:r>
            <a:r>
              <a:rPr lang="fr-FR" sz="1800" dirty="0"/>
              <a:t>laver les mains avant et après la prise des repas</a:t>
            </a:r>
          </a:p>
          <a:p>
            <a:pPr lvl="2"/>
            <a:r>
              <a:rPr lang="fr-FR" sz="1800" dirty="0" smtClean="0"/>
              <a:t>Utiliser </a:t>
            </a:r>
            <a:r>
              <a:rPr lang="fr-FR" sz="1800" dirty="0"/>
              <a:t>des lingettes désinfectantes pour nettoyer après utilisation : le micro-onde, le frigo, </a:t>
            </a:r>
            <a:r>
              <a:rPr lang="fr-FR" sz="1800" dirty="0" smtClean="0"/>
              <a:t>l’évier, la </a:t>
            </a:r>
            <a:r>
              <a:rPr lang="fr-FR" sz="1800" dirty="0"/>
              <a:t>table, sa chaise, </a:t>
            </a:r>
          </a:p>
          <a:p>
            <a:pPr lvl="2"/>
            <a:r>
              <a:rPr lang="fr-FR" sz="1800" dirty="0" smtClean="0"/>
              <a:t>Eviter </a:t>
            </a:r>
            <a:r>
              <a:rPr lang="fr-FR" sz="1800" dirty="0"/>
              <a:t>de rester dans </a:t>
            </a:r>
            <a:r>
              <a:rPr lang="fr-FR" sz="1800" dirty="0" smtClean="0"/>
              <a:t>l’espace « convivialité » une </a:t>
            </a:r>
            <a:r>
              <a:rPr lang="fr-FR" sz="1800" dirty="0"/>
              <a:t>fois le repas terminé</a:t>
            </a:r>
          </a:p>
          <a:p>
            <a:pPr marL="269875" lvl="3" indent="-179705">
              <a:lnSpc>
                <a:spcPct val="100000"/>
              </a:lnSpc>
              <a:spcBef>
                <a:spcPts val="600"/>
              </a:spcBef>
              <a:buClr>
                <a:schemeClr val="tx2"/>
              </a:buClr>
              <a:buSzPct val="80000"/>
              <a:buFont typeface="Wingdings 3" pitchFamily="18" charset="2"/>
              <a:buChar char=""/>
            </a:pPr>
            <a:r>
              <a:rPr lang="fr-FR" dirty="0" smtClean="0">
                <a:cs typeface="Arial"/>
              </a:rPr>
              <a:t>Pas </a:t>
            </a:r>
            <a:r>
              <a:rPr lang="fr-FR" dirty="0">
                <a:cs typeface="Arial"/>
              </a:rPr>
              <a:t>de pause à plusieurs</a:t>
            </a:r>
          </a:p>
          <a:p>
            <a:endParaRPr lang="fr-FR" dirty="0"/>
          </a:p>
        </p:txBody>
      </p:sp>
    </p:spTree>
    <p:extLst>
      <p:ext uri="{BB962C8B-B14F-4D97-AF65-F5344CB8AC3E}">
        <p14:creationId xmlns:p14="http://schemas.microsoft.com/office/powerpoint/2010/main" val="1299892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2836" y="227338"/>
            <a:ext cx="10515600" cy="604693"/>
          </a:xfrm>
        </p:spPr>
        <p:txBody>
          <a:bodyPr>
            <a:normAutofit/>
          </a:bodyPr>
          <a:lstStyle/>
          <a:p>
            <a:r>
              <a:rPr lang="fr-FR" sz="3200" dirty="0" smtClean="0"/>
              <a:t>N°2 : Le masque </a:t>
            </a:r>
            <a:endParaRPr lang="fr-FR" sz="3200" dirty="0"/>
          </a:p>
        </p:txBody>
      </p:sp>
      <p:sp>
        <p:nvSpPr>
          <p:cNvPr id="3" name="Espace réservé du contenu 2"/>
          <p:cNvSpPr>
            <a:spLocks noGrp="1"/>
          </p:cNvSpPr>
          <p:nvPr>
            <p:ph idx="1"/>
          </p:nvPr>
        </p:nvSpPr>
        <p:spPr>
          <a:xfrm>
            <a:off x="813148" y="832031"/>
            <a:ext cx="10515600" cy="5831816"/>
          </a:xfrm>
        </p:spPr>
        <p:txBody>
          <a:bodyPr>
            <a:noAutofit/>
          </a:bodyPr>
          <a:lstStyle/>
          <a:p>
            <a:pPr>
              <a:lnSpc>
                <a:spcPct val="120000"/>
              </a:lnSpc>
            </a:pPr>
            <a:r>
              <a:rPr lang="fr-FR" sz="1600" dirty="0" smtClean="0">
                <a:solidFill>
                  <a:schemeClr val="tx2"/>
                </a:solidFill>
              </a:rPr>
              <a:t>Choix du masque chirurgical papier FFP1 et tissu </a:t>
            </a:r>
          </a:p>
          <a:p>
            <a:pPr marL="727075" lvl="4" indent="-179705">
              <a:lnSpc>
                <a:spcPct val="120000"/>
              </a:lnSpc>
              <a:spcBef>
                <a:spcPts val="600"/>
              </a:spcBef>
              <a:buClr>
                <a:schemeClr val="tx2"/>
              </a:buClr>
              <a:buSzPct val="80000"/>
              <a:buFont typeface="Wingdings 3" pitchFamily="18" charset="2"/>
              <a:buChar char=""/>
            </a:pPr>
            <a:r>
              <a:rPr lang="fr-FR" sz="1600" dirty="0" smtClean="0"/>
              <a:t>Jetables, à changer une fois minimum par jour </a:t>
            </a:r>
          </a:p>
          <a:p>
            <a:pPr marL="727075" lvl="4" indent="-179705">
              <a:lnSpc>
                <a:spcPct val="120000"/>
              </a:lnSpc>
              <a:spcBef>
                <a:spcPts val="600"/>
              </a:spcBef>
              <a:buClr>
                <a:schemeClr val="tx2"/>
              </a:buClr>
              <a:buSzPct val="80000"/>
              <a:buFont typeface="Wingdings 3" pitchFamily="18" charset="2"/>
              <a:buChar char=""/>
            </a:pPr>
            <a:r>
              <a:rPr lang="fr-FR" sz="1600" dirty="0" smtClean="0"/>
              <a:t>Chaque salarié recevra deux masques en tissu  lors de sa première venue sur le site du LIEU UNIQUE. Les masques seront remis seront déposés sur les bureaux individuels.</a:t>
            </a:r>
          </a:p>
          <a:p>
            <a:pPr>
              <a:lnSpc>
                <a:spcPct val="120000"/>
              </a:lnSpc>
            </a:pPr>
            <a:r>
              <a:rPr lang="fr-FR" sz="1600" dirty="0" smtClean="0">
                <a:solidFill>
                  <a:schemeClr val="tx2"/>
                </a:solidFill>
              </a:rPr>
              <a:t>Le masque est un dispositif de protection collective</a:t>
            </a:r>
          </a:p>
          <a:p>
            <a:pPr marL="727075" lvl="4" indent="-179705">
              <a:lnSpc>
                <a:spcPct val="120000"/>
              </a:lnSpc>
              <a:spcBef>
                <a:spcPts val="600"/>
              </a:spcBef>
              <a:buClr>
                <a:schemeClr val="tx2"/>
              </a:buClr>
              <a:buSzPct val="80000"/>
              <a:buFont typeface="Wingdings 3" pitchFamily="18" charset="2"/>
              <a:buChar char=""/>
            </a:pPr>
            <a:r>
              <a:rPr lang="fr-FR" sz="1600" dirty="0" smtClean="0"/>
              <a:t>en évitant la projection de contamination sur les surfaces </a:t>
            </a:r>
            <a:endParaRPr lang="fr-FR" sz="1600" dirty="0" smtClean="0">
              <a:cs typeface="Arial"/>
            </a:endParaRPr>
          </a:p>
          <a:p>
            <a:pPr marL="727075" lvl="4" indent="-179705">
              <a:lnSpc>
                <a:spcPct val="120000"/>
              </a:lnSpc>
              <a:spcBef>
                <a:spcPts val="600"/>
              </a:spcBef>
              <a:buClr>
                <a:schemeClr val="tx2"/>
              </a:buClr>
              <a:buSzPct val="80000"/>
              <a:buFont typeface="Wingdings 3" pitchFamily="18" charset="2"/>
              <a:buChar char=""/>
            </a:pPr>
            <a:r>
              <a:rPr lang="fr-FR" sz="1600" dirty="0" smtClean="0"/>
              <a:t>et donc la contamination ultérieure potentielle d’autres personnes</a:t>
            </a:r>
            <a:endParaRPr lang="fr-FR" sz="1600" dirty="0" smtClean="0">
              <a:cs typeface="Arial"/>
            </a:endParaRPr>
          </a:p>
          <a:p>
            <a:pPr>
              <a:lnSpc>
                <a:spcPct val="120000"/>
              </a:lnSpc>
            </a:pPr>
            <a:r>
              <a:rPr lang="fr-FR" sz="1600" dirty="0" smtClean="0">
                <a:solidFill>
                  <a:schemeClr val="tx2"/>
                </a:solidFill>
              </a:rPr>
              <a:t>Le masque est donc à porter par tous </a:t>
            </a:r>
          </a:p>
          <a:p>
            <a:pPr marL="727075" lvl="4" indent="-179705">
              <a:lnSpc>
                <a:spcPct val="120000"/>
              </a:lnSpc>
              <a:spcBef>
                <a:spcPts val="600"/>
              </a:spcBef>
              <a:buClr>
                <a:schemeClr val="tx2"/>
              </a:buClr>
              <a:buSzPct val="80000"/>
              <a:buFont typeface="Wingdings 3" pitchFamily="18" charset="2"/>
              <a:buChar char=""/>
            </a:pPr>
            <a:r>
              <a:rPr lang="fr-FR" sz="1600" dirty="0" smtClean="0"/>
              <a:t>dès l’entrée dans les locaux</a:t>
            </a:r>
            <a:endParaRPr lang="fr-FR" sz="1600" dirty="0" smtClean="0">
              <a:cs typeface="Arial"/>
            </a:endParaRPr>
          </a:p>
          <a:p>
            <a:pPr marL="727075" lvl="4" indent="-179705">
              <a:lnSpc>
                <a:spcPct val="120000"/>
              </a:lnSpc>
              <a:spcBef>
                <a:spcPts val="600"/>
              </a:spcBef>
              <a:buClr>
                <a:schemeClr val="tx2"/>
              </a:buClr>
              <a:buSzPct val="80000"/>
              <a:buFont typeface="Wingdings 3" pitchFamily="18" charset="2"/>
              <a:buChar char=""/>
            </a:pPr>
            <a:r>
              <a:rPr lang="fr-FR" sz="1600" dirty="0" smtClean="0"/>
              <a:t>jusqu’à son poste de travail</a:t>
            </a:r>
            <a:endParaRPr lang="fr-FR" sz="1600" dirty="0" smtClean="0">
              <a:cs typeface="Arial"/>
            </a:endParaRPr>
          </a:p>
          <a:p>
            <a:pPr marL="727075" lvl="4" indent="-179705">
              <a:lnSpc>
                <a:spcPct val="120000"/>
              </a:lnSpc>
              <a:spcBef>
                <a:spcPts val="600"/>
              </a:spcBef>
              <a:buClr>
                <a:schemeClr val="tx2"/>
              </a:buClr>
              <a:buSzPct val="80000"/>
              <a:buFont typeface="Wingdings 3" pitchFamily="18" charset="2"/>
              <a:buChar char=""/>
            </a:pPr>
            <a:r>
              <a:rPr lang="fr-FR" sz="1600" dirty="0" smtClean="0"/>
              <a:t>et lors de tout déplacement dans les locaux</a:t>
            </a:r>
          </a:p>
          <a:p>
            <a:pPr marL="727075" lvl="4" indent="-179705">
              <a:lnSpc>
                <a:spcPct val="120000"/>
              </a:lnSpc>
              <a:spcBef>
                <a:spcPts val="600"/>
              </a:spcBef>
              <a:buClr>
                <a:schemeClr val="tx2"/>
              </a:buClr>
              <a:buSzPct val="80000"/>
              <a:buFont typeface="Wingdings 3" pitchFamily="18" charset="2"/>
              <a:buChar char=""/>
            </a:pPr>
            <a:r>
              <a:rPr lang="fr-FR" sz="1600" dirty="0" smtClean="0">
                <a:cs typeface="Arial"/>
              </a:rPr>
              <a:t>À changer lors des repas ou à stocker dans un sac congélation si réutilisable</a:t>
            </a:r>
          </a:p>
          <a:p>
            <a:pPr algn="ctr"/>
            <a:r>
              <a:rPr lang="fr-FR" sz="1800" b="1" dirty="0" smtClean="0">
                <a:solidFill>
                  <a:srgbClr val="FF0000"/>
                </a:solidFill>
                <a:latin typeface="Arial" panose="020B0604020202020204" pitchFamily="34" charset="0"/>
              </a:rPr>
              <a:t>Le port de ce type de masque ne lève AUCUN geste barrière. </a:t>
            </a:r>
          </a:p>
          <a:p>
            <a:pPr algn="ctr"/>
            <a:r>
              <a:rPr lang="fr-FR" sz="1800" b="1" dirty="0" smtClean="0">
                <a:solidFill>
                  <a:srgbClr val="FF0000"/>
                </a:solidFill>
                <a:latin typeface="Arial" panose="020B0604020202020204" pitchFamily="34" charset="0"/>
              </a:rPr>
              <a:t>Ce type de masque n’autorise pas la </a:t>
            </a:r>
            <a:r>
              <a:rPr lang="fr-FR" sz="1800" b="1" dirty="0" err="1" smtClean="0">
                <a:solidFill>
                  <a:srgbClr val="FF0000"/>
                </a:solidFill>
                <a:latin typeface="Arial" panose="020B0604020202020204" pitchFamily="34" charset="0"/>
              </a:rPr>
              <a:t>coactivité</a:t>
            </a:r>
            <a:r>
              <a:rPr lang="fr-FR" sz="1800" b="1" dirty="0" smtClean="0">
                <a:solidFill>
                  <a:srgbClr val="FF0000"/>
                </a:solidFill>
                <a:latin typeface="Arial" panose="020B0604020202020204" pitchFamily="34" charset="0"/>
              </a:rPr>
              <a:t> &lt; 1 m</a:t>
            </a:r>
            <a:endParaRPr lang="fr-FR" sz="1800" dirty="0"/>
          </a:p>
        </p:txBody>
      </p:sp>
    </p:spTree>
    <p:extLst>
      <p:ext uri="{BB962C8B-B14F-4D97-AF65-F5344CB8AC3E}">
        <p14:creationId xmlns:p14="http://schemas.microsoft.com/office/powerpoint/2010/main" val="3591905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73025"/>
          </a:xfrm>
        </p:spPr>
        <p:txBody>
          <a:bodyPr>
            <a:normAutofit/>
          </a:bodyPr>
          <a:lstStyle/>
          <a:p>
            <a:r>
              <a:rPr lang="fr-FR" sz="3200" dirty="0"/>
              <a:t>N°2 : Le masque </a:t>
            </a:r>
          </a:p>
        </p:txBody>
      </p:sp>
      <p:pic>
        <p:nvPicPr>
          <p:cNvPr id="5" name="Image 4">
            <a:extLst>
              <a:ext uri="{FF2B5EF4-FFF2-40B4-BE49-F238E27FC236}">
                <a16:creationId xmlns:a16="http://schemas.microsoft.com/office/drawing/2014/main" id="{8CC329DA-A25B-4E76-BFC8-F6259C52E915}"/>
              </a:ext>
            </a:extLst>
          </p:cNvPr>
          <p:cNvPicPr>
            <a:picLocks noChangeAspect="1"/>
          </p:cNvPicPr>
          <p:nvPr/>
        </p:nvPicPr>
        <p:blipFill>
          <a:blip r:embed="rId2"/>
          <a:stretch>
            <a:fillRect/>
          </a:stretch>
        </p:blipFill>
        <p:spPr>
          <a:xfrm>
            <a:off x="616527" y="2002420"/>
            <a:ext cx="4927745" cy="2736487"/>
          </a:xfrm>
          <a:prstGeom prst="rect">
            <a:avLst/>
          </a:prstGeom>
        </p:spPr>
      </p:pic>
      <p:pic>
        <p:nvPicPr>
          <p:cNvPr id="6" name="Image 5">
            <a:extLst>
              <a:ext uri="{FF2B5EF4-FFF2-40B4-BE49-F238E27FC236}">
                <a16:creationId xmlns:a16="http://schemas.microsoft.com/office/drawing/2014/main" id="{9719FE06-24F1-457E-9F0D-470C59CBD569}"/>
              </a:ext>
            </a:extLst>
          </p:cNvPr>
          <p:cNvPicPr>
            <a:picLocks noChangeAspect="1"/>
          </p:cNvPicPr>
          <p:nvPr/>
        </p:nvPicPr>
        <p:blipFill>
          <a:blip r:embed="rId3"/>
          <a:stretch>
            <a:fillRect/>
          </a:stretch>
        </p:blipFill>
        <p:spPr>
          <a:xfrm>
            <a:off x="6096000" y="2002420"/>
            <a:ext cx="4381500" cy="2736487"/>
          </a:xfrm>
          <a:prstGeom prst="rect">
            <a:avLst/>
          </a:prstGeom>
        </p:spPr>
      </p:pic>
      <p:sp>
        <p:nvSpPr>
          <p:cNvPr id="8" name="Rectangle 7"/>
          <p:cNvSpPr/>
          <p:nvPr/>
        </p:nvSpPr>
        <p:spPr>
          <a:xfrm>
            <a:off x="2864428" y="1138150"/>
            <a:ext cx="6096000" cy="646331"/>
          </a:xfrm>
          <a:prstGeom prst="rect">
            <a:avLst/>
          </a:prstGeom>
        </p:spPr>
        <p:txBody>
          <a:bodyPr>
            <a:spAutoFit/>
          </a:bodyPr>
          <a:lstStyle/>
          <a:p>
            <a:r>
              <a:rPr lang="fr-FR" dirty="0" smtClean="0">
                <a:solidFill>
                  <a:schemeClr val="tx2"/>
                </a:solidFill>
              </a:rPr>
              <a:t>Attention, la mise en place et le port du masque nécessite de la rigueur pour qu’il reste sain : </a:t>
            </a:r>
            <a:r>
              <a:rPr lang="fr-FR" b="1" dirty="0" smtClean="0">
                <a:solidFill>
                  <a:schemeClr val="tx2"/>
                </a:solidFill>
              </a:rPr>
              <a:t>A lire attentivement !</a:t>
            </a:r>
            <a:endParaRPr lang="fr-FR" b="1" dirty="0">
              <a:solidFill>
                <a:schemeClr val="tx2"/>
              </a:solidFill>
            </a:endParaRPr>
          </a:p>
        </p:txBody>
      </p:sp>
      <p:pic>
        <p:nvPicPr>
          <p:cNvPr id="9" name="Image 8">
            <a:extLst>
              <a:ext uri="{FF2B5EF4-FFF2-40B4-BE49-F238E27FC236}">
                <a16:creationId xmlns:a16="http://schemas.microsoft.com/office/drawing/2014/main" id="{7F0F037F-CFC9-48DF-BCF7-98AC2EDE320F}"/>
              </a:ext>
            </a:extLst>
          </p:cNvPr>
          <p:cNvPicPr>
            <a:picLocks noChangeAspect="1"/>
          </p:cNvPicPr>
          <p:nvPr/>
        </p:nvPicPr>
        <p:blipFill>
          <a:blip r:embed="rId4"/>
          <a:stretch>
            <a:fillRect/>
          </a:stretch>
        </p:blipFill>
        <p:spPr>
          <a:xfrm>
            <a:off x="711778" y="4738907"/>
            <a:ext cx="4400550" cy="1705063"/>
          </a:xfrm>
          <a:prstGeom prst="rect">
            <a:avLst/>
          </a:prstGeom>
        </p:spPr>
      </p:pic>
      <p:pic>
        <p:nvPicPr>
          <p:cNvPr id="10" name="Image 9">
            <a:extLst>
              <a:ext uri="{FF2B5EF4-FFF2-40B4-BE49-F238E27FC236}">
                <a16:creationId xmlns:a16="http://schemas.microsoft.com/office/drawing/2014/main" id="{CB94248E-DCB8-484E-BAC7-124AE5491920}"/>
              </a:ext>
            </a:extLst>
          </p:cNvPr>
          <p:cNvPicPr>
            <a:picLocks noChangeAspect="1"/>
          </p:cNvPicPr>
          <p:nvPr/>
        </p:nvPicPr>
        <p:blipFill>
          <a:blip r:embed="rId5"/>
          <a:stretch>
            <a:fillRect/>
          </a:stretch>
        </p:blipFill>
        <p:spPr>
          <a:xfrm>
            <a:off x="6391275" y="4738907"/>
            <a:ext cx="4086225" cy="1698443"/>
          </a:xfrm>
          <a:prstGeom prst="rect">
            <a:avLst/>
          </a:prstGeom>
        </p:spPr>
      </p:pic>
    </p:spTree>
    <p:extLst>
      <p:ext uri="{BB962C8B-B14F-4D97-AF65-F5344CB8AC3E}">
        <p14:creationId xmlns:p14="http://schemas.microsoft.com/office/powerpoint/2010/main" val="48560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32402"/>
          </a:xfrm>
        </p:spPr>
        <p:txBody>
          <a:bodyPr>
            <a:normAutofit/>
          </a:bodyPr>
          <a:lstStyle/>
          <a:p>
            <a:r>
              <a:rPr lang="fr-FR" sz="3200" dirty="0" smtClean="0"/>
              <a:t>N°3 : Se laver les mains</a:t>
            </a:r>
            <a:endParaRPr lang="fr-FR" sz="3200" dirty="0"/>
          </a:p>
        </p:txBody>
      </p:sp>
      <p:sp>
        <p:nvSpPr>
          <p:cNvPr id="6" name="Rectangle 5">
            <a:extLst>
              <a:ext uri="{FF2B5EF4-FFF2-40B4-BE49-F238E27FC236}">
                <a16:creationId xmlns:a16="http://schemas.microsoft.com/office/drawing/2014/main" id="{05701536-813E-499D-BF91-FBE67F63BEBC}"/>
              </a:ext>
            </a:extLst>
          </p:cNvPr>
          <p:cNvSpPr/>
          <p:nvPr/>
        </p:nvSpPr>
        <p:spPr>
          <a:xfrm>
            <a:off x="1571379" y="1081561"/>
            <a:ext cx="3564396" cy="5709255"/>
          </a:xfrm>
          <a:prstGeom prst="rect">
            <a:avLst/>
          </a:prstGeom>
        </p:spPr>
        <p:txBody>
          <a:bodyPr wrap="square">
            <a:spAutoFit/>
          </a:bodyPr>
          <a:lstStyle/>
          <a:p>
            <a:pPr marL="90000" lvl="3">
              <a:spcBef>
                <a:spcPts val="600"/>
              </a:spcBef>
              <a:buClr>
                <a:schemeClr val="tx2"/>
              </a:buClr>
              <a:buSzPct val="80000"/>
            </a:pPr>
            <a:endParaRPr lang="fr-FR" sz="1400" dirty="0"/>
          </a:p>
          <a:p>
            <a:r>
              <a:rPr lang="fr-FR" dirty="0">
                <a:solidFill>
                  <a:schemeClr val="tx2"/>
                </a:solidFill>
              </a:rPr>
              <a:t>Le lavage des mains doit être privilégié à l’eau et au savon</a:t>
            </a:r>
            <a:endParaRPr lang="fr-FR" sz="1400" dirty="0">
              <a:solidFill>
                <a:schemeClr val="tx2"/>
              </a:solidFill>
            </a:endParaRPr>
          </a:p>
          <a:p>
            <a:pPr marL="270000" lvl="3" indent="-180000">
              <a:spcBef>
                <a:spcPts val="600"/>
              </a:spcBef>
              <a:buClr>
                <a:schemeClr val="tx2"/>
              </a:buClr>
              <a:buSzPct val="80000"/>
              <a:buFont typeface="Wingdings 3" pitchFamily="18" charset="2"/>
              <a:buChar char=""/>
            </a:pPr>
            <a:r>
              <a:rPr lang="fr-FR" sz="1400" dirty="0"/>
              <a:t>dès l’entrée sur le site, puis toutes les heures ou à chaque contact avec une surface commune</a:t>
            </a:r>
          </a:p>
          <a:p>
            <a:pPr marL="270000" lvl="3" indent="-180000">
              <a:spcBef>
                <a:spcPts val="600"/>
              </a:spcBef>
              <a:buClr>
                <a:schemeClr val="tx2"/>
              </a:buClr>
              <a:buSzPct val="80000"/>
              <a:buFont typeface="Wingdings 3" pitchFamily="18" charset="2"/>
              <a:buChar char=""/>
            </a:pPr>
            <a:r>
              <a:rPr lang="fr-FR" sz="1400" dirty="0"/>
              <a:t>A défaut, si pas de point d’eau possible, gel </a:t>
            </a:r>
            <a:r>
              <a:rPr lang="fr-FR" sz="1400" dirty="0" err="1"/>
              <a:t>hydroalcoolique</a:t>
            </a:r>
            <a:r>
              <a:rPr lang="fr-FR" sz="1400" dirty="0"/>
              <a:t> </a:t>
            </a:r>
          </a:p>
          <a:p>
            <a:endParaRPr lang="fr-FR" dirty="0"/>
          </a:p>
          <a:p>
            <a:endParaRPr lang="fr-FR" dirty="0"/>
          </a:p>
          <a:p>
            <a:r>
              <a:rPr lang="fr-FR" dirty="0">
                <a:solidFill>
                  <a:schemeClr val="tx2"/>
                </a:solidFill>
              </a:rPr>
              <a:t>Eviter les reflexes de contact  main / visage !</a:t>
            </a: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a:p>
            <a:endParaRPr lang="fr-FR" dirty="0">
              <a:solidFill>
                <a:schemeClr val="tx2"/>
              </a:solidFill>
            </a:endParaRPr>
          </a:p>
          <a:p>
            <a:pPr marL="90000" lvl="3">
              <a:spcBef>
                <a:spcPts val="600"/>
              </a:spcBef>
              <a:buClr>
                <a:schemeClr val="tx2"/>
              </a:buClr>
              <a:buSzPct val="80000"/>
            </a:pPr>
            <a:endParaRPr lang="fr-FR" sz="1400" dirty="0"/>
          </a:p>
        </p:txBody>
      </p:sp>
      <p:pic>
        <p:nvPicPr>
          <p:cNvPr id="7" name="Image 6">
            <a:extLst>
              <a:ext uri="{FF2B5EF4-FFF2-40B4-BE49-F238E27FC236}">
                <a16:creationId xmlns:a16="http://schemas.microsoft.com/office/drawing/2014/main" id="{94CF7CD9-64B9-4F16-9946-51F19A816B0B}"/>
              </a:ext>
            </a:extLst>
          </p:cNvPr>
          <p:cNvPicPr>
            <a:picLocks noChangeAspect="1"/>
          </p:cNvPicPr>
          <p:nvPr/>
        </p:nvPicPr>
        <p:blipFill>
          <a:blip r:embed="rId2"/>
          <a:stretch>
            <a:fillRect/>
          </a:stretch>
        </p:blipFill>
        <p:spPr>
          <a:xfrm>
            <a:off x="5135775" y="1196752"/>
            <a:ext cx="4354729" cy="5091124"/>
          </a:xfrm>
          <a:prstGeom prst="rect">
            <a:avLst/>
          </a:prstGeom>
        </p:spPr>
      </p:pic>
    </p:spTree>
    <p:extLst>
      <p:ext uri="{BB962C8B-B14F-4D97-AF65-F5344CB8AC3E}">
        <p14:creationId xmlns:p14="http://schemas.microsoft.com/office/powerpoint/2010/main" val="3345185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94227"/>
          </a:xfrm>
        </p:spPr>
        <p:txBody>
          <a:bodyPr/>
          <a:lstStyle/>
          <a:p>
            <a:r>
              <a:rPr lang="fr-FR" sz="3200" dirty="0" smtClean="0"/>
              <a:t>N°4 : Désinfecter les surfaces communes</a:t>
            </a:r>
            <a:r>
              <a:rPr lang="fr-FR" dirty="0" smtClean="0"/>
              <a:t/>
            </a:r>
            <a:br>
              <a:rPr lang="fr-FR" dirty="0" smtClean="0"/>
            </a:br>
            <a:endParaRPr lang="fr-FR" dirty="0"/>
          </a:p>
        </p:txBody>
      </p:sp>
      <p:sp>
        <p:nvSpPr>
          <p:cNvPr id="4" name="Espace réservé du contenu 3">
            <a:extLst>
              <a:ext uri="{FF2B5EF4-FFF2-40B4-BE49-F238E27FC236}">
                <a16:creationId xmlns:a16="http://schemas.microsoft.com/office/drawing/2014/main" id="{3F3E2F76-2FAE-4D35-9F81-11BDBEFAF7AF}"/>
              </a:ext>
            </a:extLst>
          </p:cNvPr>
          <p:cNvSpPr>
            <a:spLocks noGrp="1"/>
          </p:cNvSpPr>
          <p:nvPr>
            <p:ph idx="1"/>
          </p:nvPr>
        </p:nvSpPr>
        <p:spPr>
          <a:xfrm>
            <a:off x="838200" y="995363"/>
            <a:ext cx="10515600" cy="4231928"/>
          </a:xfrm>
          <a:prstGeom prst="rect">
            <a:avLst/>
          </a:prstGeom>
        </p:spPr>
        <p:txBody>
          <a:bodyPr wrap="square" anchor="t">
            <a:spAutoFit/>
          </a:bodyPr>
          <a:lstStyle/>
          <a:p>
            <a:pPr>
              <a:lnSpc>
                <a:spcPct val="100000"/>
              </a:lnSpc>
            </a:pPr>
            <a:r>
              <a:rPr lang="fr-FR" sz="1800" b="1" dirty="0">
                <a:solidFill>
                  <a:schemeClr val="tx2"/>
                </a:solidFill>
              </a:rPr>
              <a:t>La désinfection des surfaces communes sera à réaliser</a:t>
            </a:r>
          </a:p>
          <a:p>
            <a:pPr marL="727075" lvl="4" indent="-179705">
              <a:lnSpc>
                <a:spcPct val="100000"/>
              </a:lnSpc>
              <a:spcBef>
                <a:spcPts val="600"/>
              </a:spcBef>
              <a:buClr>
                <a:schemeClr val="tx2"/>
              </a:buClr>
              <a:buSzPct val="80000"/>
              <a:buFont typeface="Wingdings 3" pitchFamily="18" charset="2"/>
              <a:buChar char=""/>
            </a:pPr>
            <a:r>
              <a:rPr lang="fr-FR" sz="1600" dirty="0"/>
              <a:t>Par la société de ménage qui suivra un programme spécifique COVID-19</a:t>
            </a:r>
            <a:endParaRPr lang="fr-FR" sz="1600" dirty="0">
              <a:cs typeface="Arial"/>
            </a:endParaRPr>
          </a:p>
          <a:p>
            <a:pPr marL="727075" lvl="4" indent="-179705">
              <a:lnSpc>
                <a:spcPct val="100000"/>
              </a:lnSpc>
              <a:spcBef>
                <a:spcPts val="600"/>
              </a:spcBef>
              <a:buClr>
                <a:schemeClr val="tx2"/>
              </a:buClr>
              <a:buSzPct val="80000"/>
              <a:buFont typeface="Wingdings 3" pitchFamily="18" charset="2"/>
              <a:buChar char=""/>
            </a:pPr>
            <a:r>
              <a:rPr lang="fr-FR" sz="1600" dirty="0"/>
              <a:t>Par chacun d’entre nous avant et après contact avec les surfaces touchées</a:t>
            </a:r>
            <a:endParaRPr lang="fr-FR" sz="1600" dirty="0">
              <a:cs typeface="Arial"/>
            </a:endParaRPr>
          </a:p>
          <a:p>
            <a:pPr marL="89535" lvl="3">
              <a:lnSpc>
                <a:spcPct val="100000"/>
              </a:lnSpc>
              <a:spcBef>
                <a:spcPts val="600"/>
              </a:spcBef>
              <a:buClr>
                <a:schemeClr val="tx2"/>
              </a:buClr>
              <a:buSzPct val="80000"/>
            </a:pPr>
            <a:endParaRPr lang="fr-FR" sz="1600" dirty="0">
              <a:cs typeface="Arial"/>
            </a:endParaRPr>
          </a:p>
          <a:p>
            <a:pPr marL="0" lvl="3">
              <a:lnSpc>
                <a:spcPct val="100000"/>
              </a:lnSpc>
              <a:spcBef>
                <a:spcPts val="600"/>
              </a:spcBef>
              <a:buClr>
                <a:schemeClr val="tx2"/>
              </a:buClr>
              <a:buSzPct val="80000"/>
            </a:pPr>
            <a:r>
              <a:rPr lang="fr-FR" b="1" dirty="0">
                <a:solidFill>
                  <a:schemeClr val="tx2"/>
                </a:solidFill>
              </a:rPr>
              <a:t>Pas d’objet à usage collectif</a:t>
            </a:r>
            <a:endParaRPr lang="fr-FR" b="1" dirty="0">
              <a:solidFill>
                <a:schemeClr val="tx2"/>
              </a:solidFill>
              <a:cs typeface="Arial"/>
            </a:endParaRPr>
          </a:p>
          <a:p>
            <a:pPr marL="727075" lvl="4" indent="-179705" algn="just">
              <a:lnSpc>
                <a:spcPct val="100000"/>
              </a:lnSpc>
              <a:spcBef>
                <a:spcPts val="600"/>
              </a:spcBef>
              <a:buClr>
                <a:schemeClr val="tx2"/>
              </a:buClr>
              <a:buSzPct val="80000"/>
              <a:buFont typeface="Wingdings 3" pitchFamily="18" charset="2"/>
              <a:buChar char=""/>
            </a:pPr>
            <a:r>
              <a:rPr lang="fr-FR" sz="1600" dirty="0"/>
              <a:t>La vaisselle commune, les moyens de nettoyage (éponge, torchons) et le petit électroménager (bouilloires, cafetières) ne sont plus disponibles</a:t>
            </a:r>
            <a:r>
              <a:rPr lang="fr-FR" sz="1600" dirty="0" smtClean="0"/>
              <a:t>.</a:t>
            </a:r>
          </a:p>
          <a:p>
            <a:pPr marL="727075" lvl="4" indent="-179705" algn="just">
              <a:lnSpc>
                <a:spcPct val="100000"/>
              </a:lnSpc>
              <a:spcBef>
                <a:spcPts val="600"/>
              </a:spcBef>
              <a:buClr>
                <a:schemeClr val="tx2"/>
              </a:buClr>
              <a:buSzPct val="80000"/>
              <a:buFont typeface="Wingdings 3" pitchFamily="18" charset="2"/>
              <a:buChar char=""/>
            </a:pPr>
            <a:r>
              <a:rPr lang="fr-FR" sz="1600" dirty="0"/>
              <a:t>ne pas utiliser le matériel des collègues (stylo, agrafeuse, etc</a:t>
            </a:r>
            <a:r>
              <a:rPr lang="fr-FR" sz="1600" dirty="0" smtClean="0"/>
              <a:t>.)</a:t>
            </a:r>
          </a:p>
          <a:p>
            <a:pPr marL="727075" lvl="4" indent="-179705" algn="just">
              <a:lnSpc>
                <a:spcPct val="100000"/>
              </a:lnSpc>
              <a:spcBef>
                <a:spcPts val="600"/>
              </a:spcBef>
              <a:buClr>
                <a:schemeClr val="tx2"/>
              </a:buClr>
              <a:buSzPct val="80000"/>
              <a:buFont typeface="Wingdings 3" pitchFamily="18" charset="2"/>
              <a:buChar char=""/>
            </a:pPr>
            <a:r>
              <a:rPr lang="fr-FR" sz="1600" dirty="0" smtClean="0"/>
              <a:t>Utiliser les fontaines à eau avec son propre contenant et désinfecter après le bouton de la bonbonne eau </a:t>
            </a:r>
          </a:p>
          <a:p>
            <a:pPr marL="727075" lvl="4" indent="-179705" algn="just">
              <a:lnSpc>
                <a:spcPct val="100000"/>
              </a:lnSpc>
              <a:spcBef>
                <a:spcPts val="600"/>
              </a:spcBef>
              <a:buClr>
                <a:schemeClr val="tx2"/>
              </a:buClr>
              <a:buSzPct val="80000"/>
              <a:buFont typeface="Wingdings 3" pitchFamily="18" charset="2"/>
              <a:buChar char=""/>
            </a:pPr>
            <a:r>
              <a:rPr lang="fr-FR" sz="1600" dirty="0" smtClean="0">
                <a:cs typeface="Arial"/>
              </a:rPr>
              <a:t>Prévoir votre vaisselle et votre thermos de boisson</a:t>
            </a:r>
          </a:p>
          <a:p>
            <a:pPr marL="90170" lvl="3" indent="0">
              <a:lnSpc>
                <a:spcPct val="100000"/>
              </a:lnSpc>
              <a:spcBef>
                <a:spcPts val="600"/>
              </a:spcBef>
              <a:buClr>
                <a:schemeClr val="tx2"/>
              </a:buClr>
              <a:buSzPct val="80000"/>
              <a:buNone/>
            </a:pPr>
            <a:endParaRPr lang="fr-FR" sz="1600" dirty="0">
              <a:solidFill>
                <a:srgbClr val="7030A0"/>
              </a:solidFill>
            </a:endParaRPr>
          </a:p>
          <a:p>
            <a:pPr marL="0" lvl="3">
              <a:lnSpc>
                <a:spcPct val="100000"/>
              </a:lnSpc>
              <a:spcBef>
                <a:spcPts val="600"/>
              </a:spcBef>
              <a:buClr>
                <a:schemeClr val="tx2"/>
              </a:buClr>
              <a:buSzPct val="80000"/>
            </a:pPr>
            <a:r>
              <a:rPr lang="fr-FR" b="1" dirty="0" smtClean="0">
                <a:solidFill>
                  <a:schemeClr val="tx2"/>
                </a:solidFill>
              </a:rPr>
              <a:t>Jeter </a:t>
            </a:r>
            <a:r>
              <a:rPr lang="fr-FR" b="1" dirty="0">
                <a:solidFill>
                  <a:schemeClr val="tx2"/>
                </a:solidFill>
              </a:rPr>
              <a:t>les déchets sanitaires COVID dans les poubelles spécifiques</a:t>
            </a:r>
          </a:p>
          <a:p>
            <a:pPr marL="727075" lvl="4" indent="-179705">
              <a:lnSpc>
                <a:spcPct val="100000"/>
              </a:lnSpc>
              <a:spcBef>
                <a:spcPts val="600"/>
              </a:spcBef>
              <a:buClr>
                <a:schemeClr val="tx2"/>
              </a:buClr>
              <a:buSzPct val="80000"/>
              <a:buFont typeface="Wingdings 3" pitchFamily="18" charset="2"/>
              <a:buChar char=""/>
            </a:pPr>
            <a:r>
              <a:rPr lang="fr-FR" sz="1600" dirty="0"/>
              <a:t>Gants et masques seront </a:t>
            </a:r>
            <a:r>
              <a:rPr lang="fr-FR" sz="1600" dirty="0" smtClean="0"/>
              <a:t>jetés </a:t>
            </a:r>
            <a:r>
              <a:rPr lang="fr-FR" sz="1600" dirty="0"/>
              <a:t>dans des poubelles prévues à cet effet dans </a:t>
            </a:r>
            <a:r>
              <a:rPr lang="fr-FR" sz="1600" dirty="0" smtClean="0"/>
              <a:t>les espaces prévus à cet effet</a:t>
            </a:r>
            <a:endParaRPr lang="fr-FR" sz="1400" dirty="0">
              <a:cs typeface="Arial"/>
            </a:endParaRPr>
          </a:p>
        </p:txBody>
      </p:sp>
    </p:spTree>
    <p:extLst>
      <p:ext uri="{BB962C8B-B14F-4D97-AF65-F5344CB8AC3E}">
        <p14:creationId xmlns:p14="http://schemas.microsoft.com/office/powerpoint/2010/main" val="2943537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Analyse des situations pratiques</a:t>
            </a:r>
            <a:endParaRPr lang="fr-FR" dirty="0"/>
          </a:p>
        </p:txBody>
      </p:sp>
    </p:spTree>
    <p:extLst>
      <p:ext uri="{BB962C8B-B14F-4D97-AF65-F5344CB8AC3E}">
        <p14:creationId xmlns:p14="http://schemas.microsoft.com/office/powerpoint/2010/main" val="233051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236759"/>
          </a:xfrm>
        </p:spPr>
        <p:txBody>
          <a:bodyPr>
            <a:normAutofit fontScale="90000"/>
          </a:bodyPr>
          <a:lstStyle/>
          <a:p>
            <a:r>
              <a:rPr lang="fr-FR" sz="3200" dirty="0" smtClean="0"/>
              <a:t>En préambule </a:t>
            </a:r>
            <a:endParaRPr lang="fr-FR" sz="3200" dirty="0"/>
          </a:p>
        </p:txBody>
      </p:sp>
      <p:sp>
        <p:nvSpPr>
          <p:cNvPr id="6" name="Espace réservé du contenu 5"/>
          <p:cNvSpPr>
            <a:spLocks noGrp="1"/>
          </p:cNvSpPr>
          <p:nvPr>
            <p:ph idx="1"/>
          </p:nvPr>
        </p:nvSpPr>
        <p:spPr>
          <a:xfrm>
            <a:off x="838200" y="740780"/>
            <a:ext cx="10515600" cy="5770856"/>
          </a:xfrm>
        </p:spPr>
        <p:txBody>
          <a:bodyPr>
            <a:normAutofit fontScale="55000" lnSpcReduction="20000"/>
          </a:bodyPr>
          <a:lstStyle/>
          <a:p>
            <a:pPr algn="just">
              <a:lnSpc>
                <a:spcPct val="120000"/>
              </a:lnSpc>
            </a:pPr>
            <a:r>
              <a:rPr lang="fr-FR" sz="3200" dirty="0" smtClean="0"/>
              <a:t>Lieu </a:t>
            </a:r>
            <a:r>
              <a:rPr lang="fr-FR" sz="3200" dirty="0" smtClean="0"/>
              <a:t>Unique prend </a:t>
            </a:r>
            <a:r>
              <a:rPr lang="fr-FR" sz="3200" dirty="0"/>
              <a:t>des mesures sanitaires pour le retour progressif de ses salariés </a:t>
            </a:r>
            <a:r>
              <a:rPr lang="fr-FR" sz="3200" dirty="0" smtClean="0"/>
              <a:t>à compter du 11 mai 2020.</a:t>
            </a:r>
          </a:p>
          <a:p>
            <a:pPr algn="just">
              <a:lnSpc>
                <a:spcPct val="120000"/>
              </a:lnSpc>
            </a:pPr>
            <a:r>
              <a:rPr lang="fr-FR" sz="3200" dirty="0" smtClean="0"/>
              <a:t>Rappel des principales préconisations du Gouvernement :</a:t>
            </a:r>
          </a:p>
          <a:p>
            <a:pPr lvl="1">
              <a:lnSpc>
                <a:spcPct val="120000"/>
              </a:lnSpc>
              <a:buFont typeface="Calibri" panose="020F0502020204030204" pitchFamily="34" charset="0"/>
              <a:buChar char="₋"/>
            </a:pPr>
            <a:r>
              <a:rPr lang="fr-FR" sz="3300" b="1" dirty="0" smtClean="0"/>
              <a:t>LE </a:t>
            </a:r>
            <a:r>
              <a:rPr lang="fr-FR" sz="3300" b="1" dirty="0"/>
              <a:t>TÉLÉTRAVAIL DOIT IMPÉRATIVEMENT ÊTRE PRIVILÉGIÉ POUR TOUT POSTE LE </a:t>
            </a:r>
            <a:r>
              <a:rPr lang="fr-FR" sz="3300" b="1" dirty="0" smtClean="0"/>
              <a:t>PERMETTANT !</a:t>
            </a:r>
          </a:p>
          <a:p>
            <a:pPr lvl="1" algn="just">
              <a:lnSpc>
                <a:spcPct val="120000"/>
              </a:lnSpc>
              <a:buFont typeface="Calibri" panose="020F0502020204030204" pitchFamily="34" charset="0"/>
              <a:buChar char="₋"/>
            </a:pPr>
            <a:r>
              <a:rPr lang="fr-FR" sz="3300" dirty="0" smtClean="0"/>
              <a:t>Respecter les mesures sanitaires barrières et les mesures de distanciation sociales.</a:t>
            </a:r>
          </a:p>
          <a:p>
            <a:pPr lvl="1" algn="just">
              <a:lnSpc>
                <a:spcPct val="120000"/>
              </a:lnSpc>
              <a:buFont typeface="Calibri" panose="020F0502020204030204" pitchFamily="34" charset="0"/>
              <a:buChar char="₋"/>
            </a:pPr>
            <a:r>
              <a:rPr lang="fr-FR" sz="3300" dirty="0" smtClean="0"/>
              <a:t>Mettre </a:t>
            </a:r>
            <a:r>
              <a:rPr lang="fr-FR" sz="3300" dirty="0"/>
              <a:t>en place, si possible, un plan de roulement des salariés afin de réduire les contacts au </a:t>
            </a:r>
            <a:r>
              <a:rPr lang="fr-FR" sz="3300" dirty="0" smtClean="0"/>
              <a:t>maximum.</a:t>
            </a:r>
          </a:p>
          <a:p>
            <a:pPr lvl="1" algn="just">
              <a:lnSpc>
                <a:spcPct val="120000"/>
              </a:lnSpc>
              <a:buFont typeface="Calibri" panose="020F0502020204030204" pitchFamily="34" charset="0"/>
              <a:buChar char="₋"/>
            </a:pPr>
            <a:r>
              <a:rPr lang="fr-FR" sz="3300" dirty="0" smtClean="0"/>
              <a:t>Limiter </a:t>
            </a:r>
            <a:r>
              <a:rPr lang="fr-FR" sz="3300" dirty="0"/>
              <a:t>les déplacements au strict </a:t>
            </a:r>
            <a:r>
              <a:rPr lang="fr-FR" sz="3300" dirty="0" smtClean="0"/>
              <a:t>nécessaire.</a:t>
            </a:r>
          </a:p>
          <a:p>
            <a:pPr lvl="1" algn="just">
              <a:lnSpc>
                <a:spcPct val="120000"/>
              </a:lnSpc>
              <a:buFont typeface="Calibri" panose="020F0502020204030204" pitchFamily="34" charset="0"/>
              <a:buChar char="₋"/>
            </a:pPr>
            <a:r>
              <a:rPr lang="fr-FR" sz="3300" dirty="0"/>
              <a:t>Limiter les réunions en présentiel au strict nécessaire, en respectant la distance interpersonnelle minimum d’un </a:t>
            </a:r>
            <a:r>
              <a:rPr lang="fr-FR" sz="3300" dirty="0" smtClean="0"/>
              <a:t>mètre.</a:t>
            </a:r>
          </a:p>
          <a:p>
            <a:pPr>
              <a:lnSpc>
                <a:spcPct val="120000"/>
              </a:lnSpc>
            </a:pPr>
            <a:r>
              <a:rPr lang="fr-FR" sz="3300" dirty="0" smtClean="0"/>
              <a:t>Pour ceux qui souhaitent réintégrer les bureaux la </a:t>
            </a:r>
            <a:r>
              <a:rPr lang="fr-FR" sz="3300" dirty="0"/>
              <a:t>configuration des locaux permet d’accueillir l’ensemble des salariés à son poste de travail.</a:t>
            </a:r>
          </a:p>
          <a:p>
            <a:pPr>
              <a:lnSpc>
                <a:spcPct val="120000"/>
              </a:lnSpc>
            </a:pPr>
            <a:r>
              <a:rPr lang="fr-FR" sz="3300" dirty="0">
                <a:latin typeface="Calibri" panose="020F0502020204030204" pitchFamily="34" charset="0"/>
                <a:ea typeface="Calibri" panose="020F0502020204030204" pitchFamily="34" charset="0"/>
                <a:cs typeface="Times New Roman" panose="02020603050405020304" pitchFamily="18" charset="0"/>
              </a:rPr>
              <a:t>Les bureaux au 2</a:t>
            </a:r>
            <a:r>
              <a:rPr lang="fr-FR" sz="3300" baseline="30000" dirty="0">
                <a:latin typeface="Calibri" panose="020F0502020204030204" pitchFamily="34" charset="0"/>
                <a:ea typeface="Calibri" panose="020F0502020204030204" pitchFamily="34" charset="0"/>
                <a:cs typeface="Times New Roman" panose="02020603050405020304" pitchFamily="18" charset="0"/>
              </a:rPr>
              <a:t>ème</a:t>
            </a:r>
            <a:r>
              <a:rPr lang="fr-FR" sz="3300" dirty="0">
                <a:latin typeface="Calibri" panose="020F0502020204030204" pitchFamily="34" charset="0"/>
                <a:ea typeface="Calibri" panose="020F0502020204030204" pitchFamily="34" charset="0"/>
                <a:cs typeface="Times New Roman" panose="02020603050405020304" pitchFamily="18" charset="0"/>
              </a:rPr>
              <a:t> étage du lieu unique permettent de respecter la norme de 1 personne pour 4m² et ainsi de garantir le respect de la </a:t>
            </a:r>
            <a:r>
              <a:rPr lang="fr-FR" sz="3300" dirty="0"/>
              <a:t>distanciation sociale pour chaque espace de travail.</a:t>
            </a:r>
          </a:p>
          <a:p>
            <a:pPr>
              <a:lnSpc>
                <a:spcPct val="120000"/>
              </a:lnSpc>
              <a:spcAft>
                <a:spcPts val="0"/>
              </a:spcAft>
            </a:pPr>
            <a:r>
              <a:rPr lang="fr-FR" sz="3300" dirty="0" smtClean="0">
                <a:latin typeface="Calibri" panose="020F0502020204030204" pitchFamily="34" charset="0"/>
                <a:ea typeface="Calibri" panose="020F0502020204030204" pitchFamily="34" charset="0"/>
                <a:cs typeface="Times New Roman" panose="02020603050405020304" pitchFamily="18" charset="0"/>
              </a:rPr>
              <a:t>Les </a:t>
            </a:r>
            <a:r>
              <a:rPr lang="fr-FR" sz="3300" dirty="0">
                <a:latin typeface="Calibri" panose="020F0502020204030204" pitchFamily="34" charset="0"/>
                <a:ea typeface="Calibri" panose="020F0502020204030204" pitchFamily="34" charset="0"/>
                <a:cs typeface="Times New Roman" panose="02020603050405020304" pitchFamily="18" charset="0"/>
              </a:rPr>
              <a:t>postes de travail vont être aménagés (plexiglass, distanciation entre les postes de 1 mètre…) pour garantir les conditions sanitaires pour le personnel du Lieu Unique</a:t>
            </a:r>
            <a:r>
              <a:rPr lang="fr-FR" sz="33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20000"/>
              </a:lnSpc>
              <a:spcAft>
                <a:spcPts val="0"/>
              </a:spcAft>
              <a:buNone/>
            </a:pPr>
            <a:endParaRPr lang="fr-FR" sz="33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0"/>
              </a:spcAft>
            </a:pPr>
            <a:endParaRPr lang="fr-FR" sz="33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endParaRPr lang="fr-FR" dirty="0"/>
          </a:p>
        </p:txBody>
      </p:sp>
    </p:spTree>
    <p:extLst>
      <p:ext uri="{BB962C8B-B14F-4D97-AF65-F5344CB8AC3E}">
        <p14:creationId xmlns:p14="http://schemas.microsoft.com/office/powerpoint/2010/main" val="236446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Je me déplace entre mon domicile et le bureau</a:t>
            </a:r>
          </a:p>
        </p:txBody>
      </p:sp>
      <p:graphicFrame>
        <p:nvGraphicFramePr>
          <p:cNvPr id="4" name="Espace réservé du contenu 3">
            <a:extLst>
              <a:ext uri="{FF2B5EF4-FFF2-40B4-BE49-F238E27FC236}">
                <a16:creationId xmlns:a16="http://schemas.microsoft.com/office/drawing/2014/main" id="{EF1E51FA-555A-4A81-8DAB-60A3098B0218}"/>
              </a:ext>
            </a:extLst>
          </p:cNvPr>
          <p:cNvGraphicFramePr>
            <a:graphicFrameLocks noGrp="1"/>
          </p:cNvGraphicFramePr>
          <p:nvPr>
            <p:ph idx="1"/>
            <p:extLst>
              <p:ext uri="{D42A27DB-BD31-4B8C-83A1-F6EECF244321}">
                <p14:modId xmlns:p14="http://schemas.microsoft.com/office/powerpoint/2010/main" val="1389717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7567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65022"/>
          </a:xfrm>
        </p:spPr>
        <p:txBody>
          <a:bodyPr>
            <a:normAutofit fontScale="90000"/>
          </a:bodyPr>
          <a:lstStyle/>
          <a:p>
            <a:r>
              <a:rPr lang="fr-FR" sz="3200" dirty="0"/>
              <a:t>Je rentre </a:t>
            </a:r>
            <a:r>
              <a:rPr lang="fr-FR" sz="3200" dirty="0" smtClean="0"/>
              <a:t>sur le site du Lieu Unique et </a:t>
            </a:r>
            <a:r>
              <a:rPr lang="fr-FR" sz="3200" dirty="0"/>
              <a:t>je vais rejoindre </a:t>
            </a:r>
            <a:r>
              <a:rPr lang="fr-FR" sz="3200" dirty="0" smtClean="0"/>
              <a:t>mon espace de travail</a:t>
            </a:r>
            <a:endParaRPr lang="fr-FR" sz="3200" dirty="0"/>
          </a:p>
        </p:txBody>
      </p:sp>
      <p:grpSp>
        <p:nvGrpSpPr>
          <p:cNvPr id="5" name="Groupe 4"/>
          <p:cNvGrpSpPr/>
          <p:nvPr/>
        </p:nvGrpSpPr>
        <p:grpSpPr>
          <a:xfrm>
            <a:off x="373923" y="1435111"/>
            <a:ext cx="5920517" cy="302405"/>
            <a:chOff x="422894" y="107531"/>
            <a:chExt cx="5920517" cy="302405"/>
          </a:xfrm>
        </p:grpSpPr>
        <p:sp>
          <p:nvSpPr>
            <p:cNvPr id="6" name="Rectangle à coins arrondis 5"/>
            <p:cNvSpPr/>
            <p:nvPr/>
          </p:nvSpPr>
          <p:spPr>
            <a:xfrm>
              <a:off x="422894" y="107531"/>
              <a:ext cx="5920517" cy="2952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ZoneTexte 6"/>
            <p:cNvSpPr txBox="1"/>
            <p:nvPr/>
          </p:nvSpPr>
          <p:spPr>
            <a:xfrm>
              <a:off x="437303" y="143556"/>
              <a:ext cx="5891697" cy="266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781" tIns="0" rIns="223781" bIns="0" numCol="1" spcCol="1270" anchor="ctr" anchorCtr="0">
              <a:noAutofit/>
            </a:bodyPr>
            <a:lstStyle/>
            <a:p>
              <a:pPr lvl="0" algn="l" defTabSz="444500" rtl="0">
                <a:lnSpc>
                  <a:spcPct val="90000"/>
                </a:lnSpc>
                <a:spcBef>
                  <a:spcPct val="0"/>
                </a:spcBef>
                <a:spcAft>
                  <a:spcPct val="35000"/>
                </a:spcAft>
              </a:pPr>
              <a:r>
                <a:rPr lang="fr-FR" sz="1400" kern="1200" dirty="0" smtClean="0"/>
                <a:t>Entrée uniquement par la porte PC sécurité   </a:t>
              </a:r>
              <a:endParaRPr lang="fr-FR" sz="1400" kern="1200" dirty="0"/>
            </a:p>
          </p:txBody>
        </p:sp>
      </p:grpSp>
      <p:grpSp>
        <p:nvGrpSpPr>
          <p:cNvPr id="8" name="Groupe 7"/>
          <p:cNvGrpSpPr/>
          <p:nvPr/>
        </p:nvGrpSpPr>
        <p:grpSpPr>
          <a:xfrm>
            <a:off x="79078" y="1528749"/>
            <a:ext cx="9047573" cy="1136499"/>
            <a:chOff x="-317229" y="102744"/>
            <a:chExt cx="8775111" cy="785842"/>
          </a:xfrm>
        </p:grpSpPr>
        <p:sp>
          <p:nvSpPr>
            <p:cNvPr id="9" name="Rectangle 8"/>
            <p:cNvSpPr/>
            <p:nvPr/>
          </p:nvSpPr>
          <p:spPr>
            <a:xfrm>
              <a:off x="0" y="255131"/>
              <a:ext cx="8457882" cy="567000"/>
            </a:xfrm>
            <a:prstGeom prst="rect">
              <a:avLst/>
            </a:pr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ZoneTexte 9"/>
            <p:cNvSpPr txBox="1"/>
            <p:nvPr/>
          </p:nvSpPr>
          <p:spPr>
            <a:xfrm>
              <a:off x="-317229" y="102744"/>
              <a:ext cx="8457882" cy="7858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6426" tIns="208280" rIns="656426" bIns="71120" numCol="1" spcCol="1270" anchor="t" anchorCtr="0">
              <a:noAutofit/>
            </a:bodyPr>
            <a:lstStyle/>
            <a:p>
              <a:pPr marL="57150" lvl="1" indent="-57150" algn="l" defTabSz="444500" rtl="0">
                <a:lnSpc>
                  <a:spcPct val="90000"/>
                </a:lnSpc>
                <a:spcBef>
                  <a:spcPct val="0"/>
                </a:spcBef>
                <a:spcAft>
                  <a:spcPct val="15000"/>
                </a:spcAft>
                <a:buChar char="••"/>
              </a:pPr>
              <a:r>
                <a:rPr lang="fr-FR" sz="1000" dirty="0" smtClean="0"/>
                <a:t> </a:t>
              </a:r>
              <a:r>
                <a:rPr lang="fr-FR" sz="1400" dirty="0" smtClean="0">
                  <a:solidFill>
                    <a:schemeClr val="tx1"/>
                  </a:solidFill>
                </a:rPr>
                <a:t>Tout le personnel doit entrer par cette porte pour accéder au Lieu unique… ne pas passer par la porte d’accès décor ou entrée public</a:t>
              </a:r>
            </a:p>
            <a:p>
              <a:pPr marL="57150" lvl="1" indent="-57150" algn="l" defTabSz="444500" rtl="0">
                <a:lnSpc>
                  <a:spcPct val="90000"/>
                </a:lnSpc>
                <a:spcBef>
                  <a:spcPct val="0"/>
                </a:spcBef>
                <a:spcAft>
                  <a:spcPct val="15000"/>
                </a:spcAft>
                <a:buChar char="••"/>
              </a:pPr>
              <a:r>
                <a:rPr lang="fr-FR" sz="1400" dirty="0" smtClean="0">
                  <a:solidFill>
                    <a:schemeClr val="tx1"/>
                  </a:solidFill>
                </a:rPr>
                <a:t>Interdiction de monter par l’escalier ou l’ascenseur de la crèche </a:t>
              </a:r>
              <a:r>
                <a:rPr lang="fr-FR" sz="1400" kern="1200" dirty="0" smtClean="0">
                  <a:solidFill>
                    <a:schemeClr val="tx1"/>
                  </a:solidFill>
                </a:rPr>
                <a:t> </a:t>
              </a:r>
              <a:endParaRPr lang="fr-FR" sz="1000" dirty="0" smtClean="0">
                <a:solidFill>
                  <a:srgbClr val="FF0000"/>
                </a:solidFill>
              </a:endParaRPr>
            </a:p>
            <a:p>
              <a:pPr marL="0" lvl="1" algn="l" defTabSz="444500">
                <a:lnSpc>
                  <a:spcPct val="90000"/>
                </a:lnSpc>
                <a:spcBef>
                  <a:spcPct val="0"/>
                </a:spcBef>
                <a:spcAft>
                  <a:spcPct val="15000"/>
                </a:spcAft>
              </a:pPr>
              <a:endParaRPr lang="fr-FR" sz="1000" kern="1200" dirty="0">
                <a:solidFill>
                  <a:srgbClr val="FF0000"/>
                </a:solidFill>
              </a:endParaRPr>
            </a:p>
          </p:txBody>
        </p:sp>
      </p:grpSp>
      <p:grpSp>
        <p:nvGrpSpPr>
          <p:cNvPr id="17" name="Groupe 16"/>
          <p:cNvGrpSpPr/>
          <p:nvPr/>
        </p:nvGrpSpPr>
        <p:grpSpPr>
          <a:xfrm>
            <a:off x="373924" y="3029650"/>
            <a:ext cx="5920517" cy="296655"/>
            <a:chOff x="422894" y="858749"/>
            <a:chExt cx="5920517" cy="312582"/>
          </a:xfrm>
        </p:grpSpPr>
        <p:sp>
          <p:nvSpPr>
            <p:cNvPr id="18" name="Rectangle à coins arrondis 17"/>
            <p:cNvSpPr/>
            <p:nvPr/>
          </p:nvSpPr>
          <p:spPr>
            <a:xfrm>
              <a:off x="422894" y="876131"/>
              <a:ext cx="5920517" cy="2952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9" name="ZoneTexte 18"/>
            <p:cNvSpPr txBox="1"/>
            <p:nvPr/>
          </p:nvSpPr>
          <p:spPr>
            <a:xfrm>
              <a:off x="422894" y="858749"/>
              <a:ext cx="5891697" cy="266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781" tIns="0" rIns="223781" bIns="0" numCol="1" spcCol="1270" anchor="ctr" anchorCtr="0">
              <a:noAutofit/>
            </a:bodyPr>
            <a:lstStyle/>
            <a:p>
              <a:pPr lvl="0" algn="l" defTabSz="444500" rtl="0">
                <a:lnSpc>
                  <a:spcPct val="90000"/>
                </a:lnSpc>
                <a:spcBef>
                  <a:spcPct val="0"/>
                </a:spcBef>
                <a:spcAft>
                  <a:spcPct val="35000"/>
                </a:spcAft>
              </a:pPr>
              <a:r>
                <a:rPr lang="fr-FR" sz="1400" kern="1200" dirty="0"/>
                <a:t>Ouverture de la porte d'entrée </a:t>
              </a:r>
            </a:p>
          </p:txBody>
        </p:sp>
      </p:grpSp>
      <p:grpSp>
        <p:nvGrpSpPr>
          <p:cNvPr id="23" name="Groupe 22"/>
          <p:cNvGrpSpPr/>
          <p:nvPr/>
        </p:nvGrpSpPr>
        <p:grpSpPr>
          <a:xfrm>
            <a:off x="388333" y="3222392"/>
            <a:ext cx="8580670" cy="2112166"/>
            <a:chOff x="0" y="973262"/>
            <a:chExt cx="8457882" cy="932469"/>
          </a:xfrm>
        </p:grpSpPr>
        <p:sp>
          <p:nvSpPr>
            <p:cNvPr id="24" name="Rectangle 23"/>
            <p:cNvSpPr/>
            <p:nvPr/>
          </p:nvSpPr>
          <p:spPr>
            <a:xfrm>
              <a:off x="0" y="1023731"/>
              <a:ext cx="8457882" cy="882000"/>
            </a:xfrm>
            <a:prstGeom prst="rect">
              <a:avLst/>
            </a:pr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ZoneTexte 24"/>
            <p:cNvSpPr txBox="1"/>
            <p:nvPr/>
          </p:nvSpPr>
          <p:spPr>
            <a:xfrm>
              <a:off x="0" y="973262"/>
              <a:ext cx="8457882" cy="8820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6426" tIns="208280" rIns="656426" bIns="71120" numCol="1" spcCol="1270" anchor="t" anchorCtr="0">
              <a:noAutofit/>
            </a:bodyPr>
            <a:lstStyle/>
            <a:p>
              <a:pPr marL="57150" lvl="1" indent="-57150" defTabSz="444500">
                <a:lnSpc>
                  <a:spcPct val="90000"/>
                </a:lnSpc>
                <a:spcBef>
                  <a:spcPct val="0"/>
                </a:spcBef>
                <a:spcAft>
                  <a:spcPct val="15000"/>
                </a:spcAft>
                <a:buChar char="••"/>
              </a:pPr>
              <a:r>
                <a:rPr lang="fr-FR" sz="1400" dirty="0" smtClean="0">
                  <a:solidFill>
                    <a:schemeClr val="tx1"/>
                  </a:solidFill>
                </a:rPr>
                <a:t>Utiliser son badge sans toucher le boitier </a:t>
              </a:r>
            </a:p>
            <a:p>
              <a:pPr marL="57150" lvl="1" indent="-57150" defTabSz="444500">
                <a:lnSpc>
                  <a:spcPct val="90000"/>
                </a:lnSpc>
                <a:spcBef>
                  <a:spcPct val="0"/>
                </a:spcBef>
                <a:spcAft>
                  <a:spcPct val="15000"/>
                </a:spcAft>
                <a:buChar char="••"/>
              </a:pPr>
              <a:r>
                <a:rPr lang="fr-FR" sz="1400" dirty="0" smtClean="0">
                  <a:solidFill>
                    <a:schemeClr val="tx1"/>
                  </a:solidFill>
                </a:rPr>
                <a:t>Ouvrir la porte  </a:t>
              </a:r>
            </a:p>
            <a:p>
              <a:pPr marL="57150" lvl="1" indent="-57150" algn="l" defTabSz="444500">
                <a:lnSpc>
                  <a:spcPct val="90000"/>
                </a:lnSpc>
                <a:spcBef>
                  <a:spcPct val="0"/>
                </a:spcBef>
                <a:spcAft>
                  <a:spcPct val="15000"/>
                </a:spcAft>
                <a:buChar char="••"/>
              </a:pPr>
              <a:r>
                <a:rPr lang="fr-FR" sz="1400" kern="1200" dirty="0" smtClean="0">
                  <a:solidFill>
                    <a:schemeClr val="tx1"/>
                  </a:solidFill>
                </a:rPr>
                <a:t>Laisser </a:t>
              </a:r>
              <a:r>
                <a:rPr lang="fr-FR" sz="1400" kern="1200" dirty="0">
                  <a:solidFill>
                    <a:schemeClr val="tx1"/>
                  </a:solidFill>
                </a:rPr>
                <a:t>la porte d'entrée ouverte si cela est faisable</a:t>
              </a:r>
            </a:p>
            <a:p>
              <a:pPr marL="57150" lvl="1" indent="-57150" defTabSz="444500">
                <a:lnSpc>
                  <a:spcPct val="90000"/>
                </a:lnSpc>
                <a:spcBef>
                  <a:spcPct val="0"/>
                </a:spcBef>
                <a:spcAft>
                  <a:spcPct val="15000"/>
                </a:spcAft>
                <a:buFontTx/>
                <a:buChar char="••"/>
              </a:pPr>
              <a:r>
                <a:rPr lang="fr-FR" sz="1400" kern="1200" dirty="0">
                  <a:solidFill>
                    <a:schemeClr val="tx1"/>
                  </a:solidFill>
                </a:rPr>
                <a:t>Porter un masque jusqu'à son poste de </a:t>
              </a:r>
              <a:r>
                <a:rPr lang="fr-FR" sz="1400" kern="1200" dirty="0" smtClean="0">
                  <a:solidFill>
                    <a:schemeClr val="tx1"/>
                  </a:solidFill>
                </a:rPr>
                <a:t>travail</a:t>
              </a:r>
            </a:p>
            <a:p>
              <a:pPr marL="57150" lvl="1" indent="-57150" defTabSz="444500">
                <a:lnSpc>
                  <a:spcPct val="90000"/>
                </a:lnSpc>
                <a:spcBef>
                  <a:spcPct val="0"/>
                </a:spcBef>
                <a:spcAft>
                  <a:spcPct val="15000"/>
                </a:spcAft>
                <a:buFontTx/>
                <a:buChar char="••"/>
              </a:pPr>
              <a:r>
                <a:rPr lang="fr-FR" sz="1400" dirty="0" smtClean="0">
                  <a:solidFill>
                    <a:schemeClr val="tx1"/>
                  </a:solidFill>
                </a:rPr>
                <a:t>Signaler </a:t>
              </a:r>
              <a:r>
                <a:rPr lang="fr-FR" sz="1400" dirty="0">
                  <a:solidFill>
                    <a:schemeClr val="tx1"/>
                  </a:solidFill>
                </a:rPr>
                <a:t>votre arrivée au PC sécurité </a:t>
              </a:r>
              <a:r>
                <a:rPr lang="fr-FR" sz="1400" dirty="0" smtClean="0">
                  <a:solidFill>
                    <a:schemeClr val="tx1"/>
                  </a:solidFill>
                </a:rPr>
                <a:t>:</a:t>
              </a:r>
              <a:endParaRPr lang="fr-FR" sz="1400" dirty="0">
                <a:solidFill>
                  <a:schemeClr val="tx1"/>
                </a:solidFill>
              </a:endParaRPr>
            </a:p>
            <a:p>
              <a:pPr marL="0" lvl="1" algn="l" defTabSz="444500" rtl="0">
                <a:lnSpc>
                  <a:spcPct val="90000"/>
                </a:lnSpc>
                <a:spcBef>
                  <a:spcPct val="0"/>
                </a:spcBef>
                <a:spcAft>
                  <a:spcPct val="15000"/>
                </a:spcAft>
              </a:pPr>
              <a:r>
                <a:rPr lang="fr-FR" sz="1400" dirty="0" smtClean="0">
                  <a:solidFill>
                    <a:schemeClr val="tx1"/>
                  </a:solidFill>
                </a:rPr>
                <a:t> Un cahier entrée /sortie sera mis devant le PC sécurité. Chaque personne devra inscrire son nom , son heure d’arrivée ou de sortie – utiliser son  propre stylo </a:t>
              </a:r>
            </a:p>
            <a:p>
              <a:pPr marL="57150" lvl="1" indent="-57150" defTabSz="444500">
                <a:lnSpc>
                  <a:spcPct val="90000"/>
                </a:lnSpc>
                <a:spcBef>
                  <a:spcPct val="0"/>
                </a:spcBef>
                <a:spcAft>
                  <a:spcPct val="15000"/>
                </a:spcAft>
                <a:buFontTx/>
                <a:buChar char="••"/>
              </a:pPr>
              <a:r>
                <a:rPr lang="fr-FR" sz="1400" dirty="0">
                  <a:solidFill>
                    <a:schemeClr val="tx1"/>
                  </a:solidFill>
                </a:rPr>
                <a:t>Se laver les mains dès l'entrée dans les locaux</a:t>
              </a:r>
            </a:p>
            <a:p>
              <a:pPr marL="0" lvl="1" algn="l" defTabSz="444500" rtl="0">
                <a:lnSpc>
                  <a:spcPct val="90000"/>
                </a:lnSpc>
                <a:spcBef>
                  <a:spcPct val="0"/>
                </a:spcBef>
                <a:spcAft>
                  <a:spcPct val="15000"/>
                </a:spcAft>
              </a:pPr>
              <a:endParaRPr lang="fr-FR" sz="1400" kern="1200" dirty="0">
                <a:solidFill>
                  <a:srgbClr val="FF0000"/>
                </a:solidFill>
              </a:endParaRPr>
            </a:p>
          </p:txBody>
        </p:sp>
      </p:grpSp>
      <p:grpSp>
        <p:nvGrpSpPr>
          <p:cNvPr id="26" name="Groupe 25"/>
          <p:cNvGrpSpPr/>
          <p:nvPr/>
        </p:nvGrpSpPr>
        <p:grpSpPr>
          <a:xfrm>
            <a:off x="511121" y="5430666"/>
            <a:ext cx="5920517" cy="295200"/>
            <a:chOff x="422894" y="2578706"/>
            <a:chExt cx="5920517" cy="295200"/>
          </a:xfrm>
        </p:grpSpPr>
        <p:sp>
          <p:nvSpPr>
            <p:cNvPr id="27" name="Rectangle à coins arrondis 26"/>
            <p:cNvSpPr/>
            <p:nvPr/>
          </p:nvSpPr>
          <p:spPr>
            <a:xfrm>
              <a:off x="422894" y="2578706"/>
              <a:ext cx="5920517" cy="2952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8" name="ZoneTexte 27"/>
            <p:cNvSpPr txBox="1"/>
            <p:nvPr/>
          </p:nvSpPr>
          <p:spPr>
            <a:xfrm>
              <a:off x="437304" y="2593116"/>
              <a:ext cx="5891697" cy="266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781" tIns="0" rIns="223781" bIns="0" numCol="1" spcCol="1270" anchor="ctr" anchorCtr="0">
              <a:noAutofit/>
            </a:bodyPr>
            <a:lstStyle/>
            <a:p>
              <a:pPr lvl="0" algn="l" defTabSz="444500" rtl="0">
                <a:lnSpc>
                  <a:spcPct val="90000"/>
                </a:lnSpc>
                <a:spcBef>
                  <a:spcPct val="0"/>
                </a:spcBef>
                <a:spcAft>
                  <a:spcPct val="35000"/>
                </a:spcAft>
              </a:pPr>
              <a:r>
                <a:rPr lang="fr-FR" sz="1000" kern="1200" dirty="0"/>
                <a:t>Rejoindre son étage </a:t>
              </a:r>
              <a:r>
                <a:rPr lang="fr-FR" sz="1000" kern="1200" dirty="0" smtClean="0"/>
                <a:t>par le monte charge</a:t>
              </a:r>
              <a:endParaRPr lang="fr-FR" sz="1000" strike="sngStrike" kern="1200" dirty="0"/>
            </a:p>
          </p:txBody>
        </p:sp>
      </p:grpSp>
      <p:grpSp>
        <p:nvGrpSpPr>
          <p:cNvPr id="32" name="Groupe 31"/>
          <p:cNvGrpSpPr/>
          <p:nvPr/>
        </p:nvGrpSpPr>
        <p:grpSpPr>
          <a:xfrm>
            <a:off x="162610" y="5655540"/>
            <a:ext cx="9581754" cy="1202460"/>
            <a:chOff x="-225125" y="2587233"/>
            <a:chExt cx="8802587" cy="706073"/>
          </a:xfrm>
        </p:grpSpPr>
        <p:sp>
          <p:nvSpPr>
            <p:cNvPr id="33" name="Rectangle 32"/>
            <p:cNvSpPr/>
            <p:nvPr/>
          </p:nvSpPr>
          <p:spPr>
            <a:xfrm>
              <a:off x="0" y="2726306"/>
              <a:ext cx="8457882" cy="567000"/>
            </a:xfrm>
            <a:prstGeom prst="rect">
              <a:avLst/>
            </a:pr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ZoneTexte 33"/>
            <p:cNvSpPr txBox="1"/>
            <p:nvPr/>
          </p:nvSpPr>
          <p:spPr>
            <a:xfrm>
              <a:off x="-225125" y="2587233"/>
              <a:ext cx="8802587" cy="64995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6426" tIns="208280" rIns="656426" bIns="71120" numCol="1" spcCol="1270" anchor="t" anchorCtr="0">
              <a:noAutofit/>
            </a:bodyPr>
            <a:lstStyle/>
            <a:p>
              <a:pPr marL="57150" lvl="1" indent="-57150" algn="l" defTabSz="444500">
                <a:lnSpc>
                  <a:spcPct val="90000"/>
                </a:lnSpc>
                <a:spcBef>
                  <a:spcPct val="0"/>
                </a:spcBef>
                <a:spcAft>
                  <a:spcPct val="15000"/>
                </a:spcAft>
                <a:buChar char="••"/>
              </a:pPr>
              <a:r>
                <a:rPr lang="fr-FR" sz="1400" kern="1200" dirty="0" smtClean="0"/>
                <a:t> Ne pas utiliser le monte charge sauf si impossible de prendre l’escalier </a:t>
              </a:r>
            </a:p>
            <a:p>
              <a:pPr marL="57150" lvl="1" indent="-57150" algn="l" defTabSz="444500">
                <a:lnSpc>
                  <a:spcPct val="90000"/>
                </a:lnSpc>
                <a:spcBef>
                  <a:spcPct val="0"/>
                </a:spcBef>
                <a:spcAft>
                  <a:spcPct val="15000"/>
                </a:spcAft>
                <a:buChar char="••"/>
              </a:pPr>
              <a:r>
                <a:rPr lang="fr-FR" sz="1400" kern="1200" dirty="0" smtClean="0"/>
                <a:t>Dans ce cas là :Presser </a:t>
              </a:r>
              <a:r>
                <a:rPr lang="fr-FR" sz="1400" kern="1200" dirty="0"/>
                <a:t>le bouton d'appel et le bouton d'étage avec le </a:t>
              </a:r>
              <a:r>
                <a:rPr lang="fr-FR" sz="1400" kern="1200" dirty="0" smtClean="0"/>
                <a:t>coude ou utiliser une feuille d’essuie tout</a:t>
              </a:r>
              <a:endParaRPr lang="fr-FR" sz="1400" kern="1200" dirty="0">
                <a:solidFill>
                  <a:srgbClr val="7030A0"/>
                </a:solidFill>
              </a:endParaRPr>
            </a:p>
            <a:p>
              <a:pPr marL="57150" lvl="1" indent="-57150" algn="l" defTabSz="444500">
                <a:lnSpc>
                  <a:spcPct val="90000"/>
                </a:lnSpc>
                <a:spcBef>
                  <a:spcPct val="0"/>
                </a:spcBef>
                <a:spcAft>
                  <a:spcPct val="15000"/>
                </a:spcAft>
                <a:buChar char="••"/>
              </a:pPr>
              <a:r>
                <a:rPr lang="fr-FR" sz="1400" kern="1200" dirty="0"/>
                <a:t>Limiter à 1 personne </a:t>
              </a:r>
              <a:r>
                <a:rPr lang="fr-FR" sz="1400" kern="1200" dirty="0" smtClean="0"/>
                <a:t>dans le monte charge </a:t>
              </a:r>
              <a:endParaRPr lang="fr-FR" sz="1400" strike="sngStrike" kern="1200" dirty="0"/>
            </a:p>
          </p:txBody>
        </p:sp>
      </p:grpSp>
    </p:spTree>
    <p:extLst>
      <p:ext uri="{BB962C8B-B14F-4D97-AF65-F5344CB8AC3E}">
        <p14:creationId xmlns:p14="http://schemas.microsoft.com/office/powerpoint/2010/main" val="3768914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38200" y="365126"/>
            <a:ext cx="10515600" cy="607148"/>
          </a:xfrm>
        </p:spPr>
        <p:txBody>
          <a:bodyPr>
            <a:normAutofit fontScale="90000"/>
          </a:bodyPr>
          <a:lstStyle/>
          <a:p>
            <a:r>
              <a:rPr lang="fr-FR" sz="3200" dirty="0"/>
              <a:t>Je rentre </a:t>
            </a:r>
            <a:r>
              <a:rPr lang="fr-FR" sz="3200" dirty="0" smtClean="0"/>
              <a:t>sur le site du Lieu Unique et </a:t>
            </a:r>
            <a:r>
              <a:rPr lang="fr-FR" sz="3200" dirty="0"/>
              <a:t>je vais rejoindre mon </a:t>
            </a:r>
            <a:r>
              <a:rPr lang="fr-FR" sz="3200" dirty="0" smtClean="0"/>
              <a:t>espace de travail</a:t>
            </a:r>
            <a:endParaRPr lang="fr-FR" sz="3200" dirty="0"/>
          </a:p>
        </p:txBody>
      </p:sp>
      <p:sp>
        <p:nvSpPr>
          <p:cNvPr id="5" name="ZoneTexte 4"/>
          <p:cNvSpPr txBox="1"/>
          <p:nvPr/>
        </p:nvSpPr>
        <p:spPr>
          <a:xfrm>
            <a:off x="976944" y="3942313"/>
            <a:ext cx="5891697" cy="266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781" tIns="0" rIns="223781" bIns="0" numCol="1" spcCol="1270" anchor="ctr" anchorCtr="0">
            <a:noAutofit/>
          </a:bodyPr>
          <a:lstStyle/>
          <a:p>
            <a:pPr lvl="0" algn="l" defTabSz="444500" rtl="0">
              <a:lnSpc>
                <a:spcPct val="90000"/>
              </a:lnSpc>
              <a:spcBef>
                <a:spcPct val="0"/>
              </a:spcBef>
              <a:spcAft>
                <a:spcPct val="35000"/>
              </a:spcAft>
            </a:pPr>
            <a:r>
              <a:rPr lang="fr-FR" sz="1000" kern="1200"/>
              <a:t>Rejoindre son étage par les escaliers</a:t>
            </a:r>
          </a:p>
        </p:txBody>
      </p:sp>
      <p:grpSp>
        <p:nvGrpSpPr>
          <p:cNvPr id="6" name="Groupe 5"/>
          <p:cNvGrpSpPr/>
          <p:nvPr/>
        </p:nvGrpSpPr>
        <p:grpSpPr>
          <a:xfrm>
            <a:off x="333528" y="1622282"/>
            <a:ext cx="5920517" cy="295200"/>
            <a:chOff x="422894" y="3347306"/>
            <a:chExt cx="5920517" cy="295200"/>
          </a:xfrm>
        </p:grpSpPr>
        <p:sp>
          <p:nvSpPr>
            <p:cNvPr id="7" name="Rectangle à coins arrondis 6"/>
            <p:cNvSpPr/>
            <p:nvPr/>
          </p:nvSpPr>
          <p:spPr>
            <a:xfrm>
              <a:off x="422894" y="3347306"/>
              <a:ext cx="5920517" cy="2952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ZoneTexte 7"/>
            <p:cNvSpPr txBox="1"/>
            <p:nvPr/>
          </p:nvSpPr>
          <p:spPr>
            <a:xfrm>
              <a:off x="437304" y="3361716"/>
              <a:ext cx="5891697" cy="266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781" tIns="0" rIns="223781" bIns="0" numCol="1" spcCol="1270" anchor="ctr" anchorCtr="0">
              <a:noAutofit/>
            </a:bodyPr>
            <a:lstStyle/>
            <a:p>
              <a:pPr lvl="0" algn="l" defTabSz="444500" rtl="0">
                <a:lnSpc>
                  <a:spcPct val="90000"/>
                </a:lnSpc>
                <a:spcBef>
                  <a:spcPct val="0"/>
                </a:spcBef>
                <a:spcAft>
                  <a:spcPct val="35000"/>
                </a:spcAft>
              </a:pPr>
              <a:r>
                <a:rPr lang="fr-FR" sz="1400" kern="1200" dirty="0"/>
                <a:t>Rejoindre son étage par les escaliers</a:t>
              </a:r>
            </a:p>
          </p:txBody>
        </p:sp>
      </p:grpSp>
      <p:sp>
        <p:nvSpPr>
          <p:cNvPr id="9" name="ZoneTexte 8"/>
          <p:cNvSpPr txBox="1"/>
          <p:nvPr/>
        </p:nvSpPr>
        <p:spPr>
          <a:xfrm>
            <a:off x="362349" y="1945725"/>
            <a:ext cx="8457882" cy="8553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6426" tIns="208280" rIns="656426" bIns="71120" numCol="1" spcCol="1270" anchor="t" anchorCtr="0">
            <a:noAutofit/>
          </a:bodyPr>
          <a:lstStyle/>
          <a:p>
            <a:pPr marL="57150" lvl="1" indent="-57150" algn="l" defTabSz="444500" rtl="0">
              <a:lnSpc>
                <a:spcPct val="90000"/>
              </a:lnSpc>
              <a:spcBef>
                <a:spcPct val="0"/>
              </a:spcBef>
              <a:spcAft>
                <a:spcPct val="15000"/>
              </a:spcAft>
              <a:buChar char="••"/>
            </a:pPr>
            <a:r>
              <a:rPr lang="fr-FR" sz="1400" kern="1200" dirty="0" smtClean="0"/>
              <a:t>Utiliser l’escalier en face du bar pour monter au bureau </a:t>
            </a:r>
            <a:r>
              <a:rPr lang="fr-FR" sz="1400" kern="1200" dirty="0" smtClean="0">
                <a:solidFill>
                  <a:schemeClr val="tx1"/>
                </a:solidFill>
              </a:rPr>
              <a:t>(uniquement pour la montée) </a:t>
            </a:r>
          </a:p>
          <a:p>
            <a:pPr marL="57150" lvl="1" indent="-57150" algn="l" defTabSz="444500" rtl="0">
              <a:lnSpc>
                <a:spcPct val="90000"/>
              </a:lnSpc>
              <a:spcBef>
                <a:spcPct val="0"/>
              </a:spcBef>
              <a:spcAft>
                <a:spcPct val="15000"/>
              </a:spcAft>
              <a:buChar char="••"/>
            </a:pPr>
            <a:r>
              <a:rPr lang="fr-FR" sz="1400" kern="1200" dirty="0" smtClean="0"/>
              <a:t>Laisser </a:t>
            </a:r>
            <a:r>
              <a:rPr lang="fr-FR" sz="1400" kern="1200" dirty="0"/>
              <a:t>1 m entre les personnes</a:t>
            </a:r>
          </a:p>
          <a:p>
            <a:pPr marL="57150" lvl="1" indent="-57150" algn="l" defTabSz="444500">
              <a:lnSpc>
                <a:spcPct val="90000"/>
              </a:lnSpc>
              <a:spcBef>
                <a:spcPct val="0"/>
              </a:spcBef>
              <a:spcAft>
                <a:spcPct val="15000"/>
              </a:spcAft>
              <a:buChar char="••"/>
            </a:pPr>
            <a:r>
              <a:rPr lang="fr-FR" sz="1400" kern="1200" dirty="0"/>
              <a:t>Se laver les mains si on touche la rampe</a:t>
            </a:r>
          </a:p>
        </p:txBody>
      </p:sp>
      <p:grpSp>
        <p:nvGrpSpPr>
          <p:cNvPr id="10" name="Groupe 9"/>
          <p:cNvGrpSpPr/>
          <p:nvPr/>
        </p:nvGrpSpPr>
        <p:grpSpPr>
          <a:xfrm>
            <a:off x="333528" y="2876523"/>
            <a:ext cx="5920517" cy="295200"/>
            <a:chOff x="422894" y="4115906"/>
            <a:chExt cx="5920517" cy="295200"/>
          </a:xfrm>
        </p:grpSpPr>
        <p:sp>
          <p:nvSpPr>
            <p:cNvPr id="11" name="Rectangle à coins arrondis 10"/>
            <p:cNvSpPr/>
            <p:nvPr/>
          </p:nvSpPr>
          <p:spPr>
            <a:xfrm>
              <a:off x="422894" y="4115906"/>
              <a:ext cx="5920517" cy="2952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ZoneTexte 11"/>
            <p:cNvSpPr txBox="1"/>
            <p:nvPr/>
          </p:nvSpPr>
          <p:spPr>
            <a:xfrm>
              <a:off x="437303" y="4130316"/>
              <a:ext cx="5891697" cy="266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781" tIns="0" rIns="223781" bIns="0" numCol="1" spcCol="1270" anchor="ctr" anchorCtr="0">
              <a:noAutofit/>
            </a:bodyPr>
            <a:lstStyle/>
            <a:p>
              <a:pPr lvl="0" algn="l" defTabSz="444500" rtl="0">
                <a:lnSpc>
                  <a:spcPct val="90000"/>
                </a:lnSpc>
                <a:spcBef>
                  <a:spcPct val="0"/>
                </a:spcBef>
                <a:spcAft>
                  <a:spcPct val="35000"/>
                </a:spcAft>
              </a:pPr>
              <a:r>
                <a:rPr lang="fr-FR" sz="1400" kern="1200" dirty="0"/>
                <a:t>Circuler dans les couloirs</a:t>
              </a:r>
            </a:p>
          </p:txBody>
        </p:sp>
      </p:grpSp>
      <p:sp>
        <p:nvSpPr>
          <p:cNvPr id="13" name="ZoneTexte 12"/>
          <p:cNvSpPr txBox="1"/>
          <p:nvPr/>
        </p:nvSpPr>
        <p:spPr>
          <a:xfrm>
            <a:off x="333528" y="2987601"/>
            <a:ext cx="8457882" cy="8780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6426" tIns="208280" rIns="656426" bIns="71120" numCol="1" spcCol="1270" anchor="t" anchorCtr="0">
            <a:noAutofit/>
          </a:bodyPr>
          <a:lstStyle/>
          <a:p>
            <a:pPr marL="57150" lvl="1" indent="-57150" algn="l" defTabSz="444500">
              <a:lnSpc>
                <a:spcPct val="90000"/>
              </a:lnSpc>
              <a:spcBef>
                <a:spcPct val="0"/>
              </a:spcBef>
              <a:spcAft>
                <a:spcPct val="15000"/>
              </a:spcAft>
              <a:buChar char="••"/>
            </a:pPr>
            <a:r>
              <a:rPr lang="fr-FR" sz="1400" kern="1200" dirty="0"/>
              <a:t>Eviter de toucher les surfaces</a:t>
            </a:r>
          </a:p>
          <a:p>
            <a:pPr marL="57150" lvl="1" indent="-57150" algn="l" defTabSz="444500">
              <a:lnSpc>
                <a:spcPct val="90000"/>
              </a:lnSpc>
              <a:spcBef>
                <a:spcPct val="0"/>
              </a:spcBef>
              <a:spcAft>
                <a:spcPct val="15000"/>
              </a:spcAft>
              <a:buChar char="••"/>
            </a:pPr>
            <a:r>
              <a:rPr lang="fr-FR" sz="1400" kern="1200" dirty="0"/>
              <a:t>Respecter </a:t>
            </a:r>
            <a:r>
              <a:rPr lang="fr-FR" sz="1400" kern="1200" dirty="0" smtClean="0"/>
              <a:t>les </a:t>
            </a:r>
            <a:r>
              <a:rPr lang="fr-FR" sz="1400" kern="1200" dirty="0"/>
              <a:t>sens de </a:t>
            </a:r>
            <a:r>
              <a:rPr lang="fr-FR" sz="1400" kern="1200" dirty="0" smtClean="0"/>
              <a:t>circulatio</a:t>
            </a:r>
            <a:r>
              <a:rPr lang="fr-FR" sz="1400" kern="1200" dirty="0" smtClean="0">
                <a:solidFill>
                  <a:schemeClr val="tx1"/>
                </a:solidFill>
              </a:rPr>
              <a:t>n (matérialisés)</a:t>
            </a:r>
            <a:endParaRPr lang="fr-FR" sz="1400" kern="1200" dirty="0">
              <a:solidFill>
                <a:schemeClr val="tx1"/>
              </a:solidFill>
            </a:endParaRPr>
          </a:p>
          <a:p>
            <a:pPr marL="57150" lvl="1" indent="-57150" algn="l" defTabSz="444500">
              <a:lnSpc>
                <a:spcPct val="90000"/>
              </a:lnSpc>
              <a:spcBef>
                <a:spcPct val="0"/>
              </a:spcBef>
              <a:spcAft>
                <a:spcPct val="15000"/>
              </a:spcAft>
              <a:buChar char="••"/>
            </a:pPr>
            <a:r>
              <a:rPr lang="fr-FR" sz="1400" kern="1200" dirty="0"/>
              <a:t>Laisser 1 m entre les personnes</a:t>
            </a:r>
          </a:p>
        </p:txBody>
      </p:sp>
      <p:grpSp>
        <p:nvGrpSpPr>
          <p:cNvPr id="14" name="Groupe 13"/>
          <p:cNvGrpSpPr/>
          <p:nvPr/>
        </p:nvGrpSpPr>
        <p:grpSpPr>
          <a:xfrm>
            <a:off x="333528" y="3936527"/>
            <a:ext cx="5920517" cy="295200"/>
            <a:chOff x="422894" y="5042006"/>
            <a:chExt cx="5920517" cy="295200"/>
          </a:xfrm>
        </p:grpSpPr>
        <p:sp>
          <p:nvSpPr>
            <p:cNvPr id="15" name="Rectangle à coins arrondis 14"/>
            <p:cNvSpPr/>
            <p:nvPr/>
          </p:nvSpPr>
          <p:spPr>
            <a:xfrm>
              <a:off x="422894" y="5042006"/>
              <a:ext cx="5920517" cy="2952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ZoneTexte 15"/>
            <p:cNvSpPr txBox="1"/>
            <p:nvPr/>
          </p:nvSpPr>
          <p:spPr>
            <a:xfrm>
              <a:off x="437304" y="5056416"/>
              <a:ext cx="5891697" cy="266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781" tIns="0" rIns="223781" bIns="0" numCol="1" spcCol="1270" anchor="ctr" anchorCtr="0">
              <a:noAutofit/>
            </a:bodyPr>
            <a:lstStyle/>
            <a:p>
              <a:pPr lvl="0" algn="l" defTabSz="444500" rtl="0">
                <a:lnSpc>
                  <a:spcPct val="90000"/>
                </a:lnSpc>
                <a:spcBef>
                  <a:spcPct val="0"/>
                </a:spcBef>
                <a:spcAft>
                  <a:spcPct val="35000"/>
                </a:spcAft>
              </a:pPr>
              <a:r>
                <a:rPr lang="fr-FR" sz="1400" kern="1200" dirty="0" smtClean="0"/>
                <a:t>Entrer sur son espace de travail</a:t>
              </a:r>
              <a:endParaRPr lang="fr-FR" sz="1400" kern="1200" dirty="0"/>
            </a:p>
          </p:txBody>
        </p:sp>
      </p:grpSp>
      <p:sp>
        <p:nvSpPr>
          <p:cNvPr id="17" name="ZoneTexte 16"/>
          <p:cNvSpPr txBox="1"/>
          <p:nvPr/>
        </p:nvSpPr>
        <p:spPr>
          <a:xfrm>
            <a:off x="376759" y="4084127"/>
            <a:ext cx="8457882" cy="4173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6426" tIns="208280" rIns="656426" bIns="71120" numCol="1" spcCol="1270" anchor="t" anchorCtr="0">
            <a:noAutofit/>
          </a:bodyPr>
          <a:lstStyle/>
          <a:p>
            <a:pPr marL="57150" lvl="1" indent="-57150" algn="l" defTabSz="444500" rtl="0">
              <a:lnSpc>
                <a:spcPct val="90000"/>
              </a:lnSpc>
              <a:spcBef>
                <a:spcPct val="0"/>
              </a:spcBef>
              <a:spcAft>
                <a:spcPct val="15000"/>
              </a:spcAft>
              <a:buChar char="••"/>
            </a:pPr>
            <a:r>
              <a:rPr lang="fr-FR" sz="1400" kern="1200" dirty="0"/>
              <a:t>Laisser la porte </a:t>
            </a:r>
            <a:r>
              <a:rPr lang="fr-FR" sz="1400" kern="1200" dirty="0" smtClean="0">
                <a:solidFill>
                  <a:schemeClr val="tx1"/>
                </a:solidFill>
              </a:rPr>
              <a:t>d’accès aux bureaux du 2</a:t>
            </a:r>
            <a:r>
              <a:rPr lang="fr-FR" sz="1400" kern="1200" baseline="30000" dirty="0" smtClean="0">
                <a:solidFill>
                  <a:schemeClr val="tx1"/>
                </a:solidFill>
              </a:rPr>
              <a:t>ème</a:t>
            </a:r>
            <a:r>
              <a:rPr lang="fr-FR" sz="1400" kern="1200" dirty="0" smtClean="0">
                <a:solidFill>
                  <a:schemeClr val="tx1"/>
                </a:solidFill>
              </a:rPr>
              <a:t> étage </a:t>
            </a:r>
            <a:r>
              <a:rPr lang="fr-FR" sz="1400" kern="1200" dirty="0" smtClean="0"/>
              <a:t>ouverte </a:t>
            </a:r>
            <a:r>
              <a:rPr lang="fr-FR" sz="1000" kern="1200" dirty="0"/>
              <a:t> </a:t>
            </a:r>
          </a:p>
        </p:txBody>
      </p:sp>
      <p:grpSp>
        <p:nvGrpSpPr>
          <p:cNvPr id="18" name="Groupe 17"/>
          <p:cNvGrpSpPr/>
          <p:nvPr/>
        </p:nvGrpSpPr>
        <p:grpSpPr>
          <a:xfrm>
            <a:off x="333528" y="4906311"/>
            <a:ext cx="5920517" cy="295200"/>
            <a:chOff x="422894" y="5042006"/>
            <a:chExt cx="5920517" cy="295200"/>
          </a:xfrm>
        </p:grpSpPr>
        <p:sp>
          <p:nvSpPr>
            <p:cNvPr id="19" name="Rectangle à coins arrondis 18"/>
            <p:cNvSpPr/>
            <p:nvPr/>
          </p:nvSpPr>
          <p:spPr>
            <a:xfrm>
              <a:off x="422894" y="5042006"/>
              <a:ext cx="5920517" cy="2952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ZoneTexte 19"/>
            <p:cNvSpPr txBox="1"/>
            <p:nvPr/>
          </p:nvSpPr>
          <p:spPr>
            <a:xfrm>
              <a:off x="437304" y="5056416"/>
              <a:ext cx="5891697" cy="266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781" tIns="0" rIns="223781" bIns="0" numCol="1" spcCol="1270" anchor="ctr" anchorCtr="0">
              <a:noAutofit/>
            </a:bodyPr>
            <a:lstStyle/>
            <a:p>
              <a:pPr lvl="0" algn="l" defTabSz="444500" rtl="0">
                <a:lnSpc>
                  <a:spcPct val="90000"/>
                </a:lnSpc>
                <a:spcBef>
                  <a:spcPct val="0"/>
                </a:spcBef>
                <a:spcAft>
                  <a:spcPct val="35000"/>
                </a:spcAft>
              </a:pPr>
              <a:r>
                <a:rPr lang="fr-FR" sz="1400" kern="1200" dirty="0" smtClean="0"/>
                <a:t>Sortir de son  bureau pour l’extérieur</a:t>
              </a:r>
              <a:endParaRPr lang="fr-FR" sz="1400" kern="1200" dirty="0"/>
            </a:p>
          </p:txBody>
        </p:sp>
      </p:grpSp>
      <p:sp>
        <p:nvSpPr>
          <p:cNvPr id="27" name="ZoneTexte 26"/>
          <p:cNvSpPr txBox="1"/>
          <p:nvPr/>
        </p:nvSpPr>
        <p:spPr>
          <a:xfrm>
            <a:off x="-135859" y="5215921"/>
            <a:ext cx="8457882" cy="4173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6426" tIns="208280" rIns="656426" bIns="71120" numCol="1" spcCol="1270" anchor="t" anchorCtr="0">
            <a:noAutofit/>
          </a:bodyPr>
          <a:lstStyle/>
          <a:p>
            <a:pPr marL="57150" lvl="1" indent="-57150" algn="l" defTabSz="444500" rtl="0">
              <a:lnSpc>
                <a:spcPct val="90000"/>
              </a:lnSpc>
              <a:spcBef>
                <a:spcPct val="0"/>
              </a:spcBef>
              <a:spcAft>
                <a:spcPct val="15000"/>
              </a:spcAft>
              <a:buChar char="••"/>
            </a:pPr>
            <a:r>
              <a:rPr lang="fr-FR" sz="1400" dirty="0"/>
              <a:t> </a:t>
            </a:r>
            <a:r>
              <a:rPr lang="fr-FR" sz="1400" dirty="0" smtClean="0">
                <a:solidFill>
                  <a:schemeClr val="tx1"/>
                </a:solidFill>
              </a:rPr>
              <a:t>Utiliser l’escalier de la Tour LU pour les bureaux (uniquement pour la descente) et noter sur le cahier que vous quittez le Lieu Unique</a:t>
            </a:r>
          </a:p>
          <a:p>
            <a:pPr marL="57150" lvl="1" indent="-57150" algn="l" defTabSz="444500" rtl="0">
              <a:lnSpc>
                <a:spcPct val="90000"/>
              </a:lnSpc>
              <a:spcBef>
                <a:spcPct val="0"/>
              </a:spcBef>
              <a:spcAft>
                <a:spcPct val="15000"/>
              </a:spcAft>
              <a:buChar char="••"/>
            </a:pPr>
            <a:r>
              <a:rPr lang="fr-FR" sz="1400" dirty="0" smtClean="0">
                <a:solidFill>
                  <a:schemeClr val="tx1"/>
                </a:solidFill>
              </a:rPr>
              <a:t>Toute personne avant de quitter le Lieu Unique doit l’inscrire dans le cahier</a:t>
            </a:r>
          </a:p>
          <a:p>
            <a:pPr marL="57150" lvl="1" indent="-57150" algn="l" defTabSz="444500" rtl="0">
              <a:lnSpc>
                <a:spcPct val="90000"/>
              </a:lnSpc>
              <a:spcBef>
                <a:spcPct val="0"/>
              </a:spcBef>
              <a:spcAft>
                <a:spcPct val="15000"/>
              </a:spcAft>
              <a:buChar char="••"/>
            </a:pPr>
            <a:r>
              <a:rPr lang="fr-FR" sz="1400" kern="1200" dirty="0" smtClean="0">
                <a:solidFill>
                  <a:schemeClr val="tx1"/>
                </a:solidFill>
              </a:rPr>
              <a:t>Ne pas passer par l’escalier par lequel vous êtes montés</a:t>
            </a:r>
            <a:r>
              <a:rPr lang="fr-FR" sz="1000" kern="1200" dirty="0">
                <a:solidFill>
                  <a:schemeClr val="tx1"/>
                </a:solidFill>
              </a:rPr>
              <a:t> </a:t>
            </a:r>
          </a:p>
        </p:txBody>
      </p:sp>
    </p:spTree>
    <p:extLst>
      <p:ext uri="{BB962C8B-B14F-4D97-AF65-F5344CB8AC3E}">
        <p14:creationId xmlns:p14="http://schemas.microsoft.com/office/powerpoint/2010/main" val="3710308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41872"/>
          </a:xfrm>
        </p:spPr>
        <p:txBody>
          <a:bodyPr>
            <a:normAutofit/>
          </a:bodyPr>
          <a:lstStyle/>
          <a:p>
            <a:r>
              <a:rPr lang="fr-FR" sz="3200" dirty="0" smtClean="0"/>
              <a:t>Je travaille à mon poste</a:t>
            </a:r>
            <a:endParaRPr lang="fr-FR" sz="3200" dirty="0"/>
          </a:p>
        </p:txBody>
      </p:sp>
      <p:graphicFrame>
        <p:nvGraphicFramePr>
          <p:cNvPr id="5" name="Diagramme 3">
            <a:extLst>
              <a:ext uri="{FF2B5EF4-FFF2-40B4-BE49-F238E27FC236}">
                <a16:creationId xmlns:a16="http://schemas.microsoft.com/office/drawing/2014/main" id="{EF1E51FA-555A-4A81-8DAB-60A3098B0218}"/>
              </a:ext>
            </a:extLst>
          </p:cNvPr>
          <p:cNvGraphicFramePr/>
          <p:nvPr>
            <p:extLst>
              <p:ext uri="{D42A27DB-BD31-4B8C-83A1-F6EECF244321}">
                <p14:modId xmlns:p14="http://schemas.microsoft.com/office/powerpoint/2010/main" val="4265961981"/>
              </p:ext>
            </p:extLst>
          </p:nvPr>
        </p:nvGraphicFramePr>
        <p:xfrm>
          <a:off x="1200316" y="1220068"/>
          <a:ext cx="8649740" cy="4801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211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7619"/>
          </a:xfrm>
        </p:spPr>
        <p:txBody>
          <a:bodyPr>
            <a:normAutofit/>
          </a:bodyPr>
          <a:lstStyle/>
          <a:p>
            <a:r>
              <a:rPr lang="fr-FR" sz="3200" dirty="0"/>
              <a:t>Je travaille </a:t>
            </a:r>
            <a:r>
              <a:rPr lang="fr-FR" sz="3200" dirty="0" smtClean="0"/>
              <a:t>au Lieu Unique et </a:t>
            </a:r>
            <a:r>
              <a:rPr lang="fr-FR" sz="3200" dirty="0"/>
              <a:t>je me déplace dans les locaux</a:t>
            </a:r>
          </a:p>
        </p:txBody>
      </p:sp>
      <p:graphicFrame>
        <p:nvGraphicFramePr>
          <p:cNvPr id="4" name="Espace réservé du contenu 3">
            <a:extLst>
              <a:ext uri="{FF2B5EF4-FFF2-40B4-BE49-F238E27FC236}">
                <a16:creationId xmlns:a16="http://schemas.microsoft.com/office/drawing/2014/main" id="{EF1E51FA-555A-4A81-8DAB-60A3098B0218}"/>
              </a:ext>
            </a:extLst>
          </p:cNvPr>
          <p:cNvGraphicFramePr>
            <a:graphicFrameLocks noGrp="1"/>
          </p:cNvGraphicFramePr>
          <p:nvPr>
            <p:ph idx="1"/>
            <p:extLst>
              <p:ext uri="{D42A27DB-BD31-4B8C-83A1-F6EECF244321}">
                <p14:modId xmlns:p14="http://schemas.microsoft.com/office/powerpoint/2010/main" val="1758646148"/>
              </p:ext>
            </p:extLst>
          </p:nvPr>
        </p:nvGraphicFramePr>
        <p:xfrm>
          <a:off x="838200" y="186257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5641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Je reçois des personnes extérieures</a:t>
            </a:r>
            <a:endParaRPr lang="fr-FR" dirty="0"/>
          </a:p>
        </p:txBody>
      </p:sp>
      <p:sp>
        <p:nvSpPr>
          <p:cNvPr id="3" name="Espace réservé du contenu 2"/>
          <p:cNvSpPr>
            <a:spLocks noGrp="1"/>
          </p:cNvSpPr>
          <p:nvPr>
            <p:ph idx="1"/>
          </p:nvPr>
        </p:nvSpPr>
        <p:spPr/>
        <p:txBody>
          <a:bodyPr>
            <a:normAutofit/>
          </a:bodyPr>
          <a:lstStyle/>
          <a:p>
            <a:pPr marL="0" indent="0">
              <a:buNone/>
            </a:pPr>
            <a:r>
              <a:rPr lang="fr-FR" sz="2400" b="1" dirty="0" smtClean="0"/>
              <a:t>Eviter tout RDV avec des personnes extérieurs dans les  bureaux jusqu’au 2 juin 2020</a:t>
            </a:r>
          </a:p>
          <a:p>
            <a:pPr marL="0" indent="0">
              <a:buNone/>
            </a:pPr>
            <a:r>
              <a:rPr lang="fr-FR" sz="2400" b="1" dirty="0" smtClean="0"/>
              <a:t>Dans le cas contraire :</a:t>
            </a:r>
          </a:p>
          <a:p>
            <a:r>
              <a:rPr lang="fr-FR" sz="2400" b="1" dirty="0" smtClean="0"/>
              <a:t>Salon d’accueil</a:t>
            </a:r>
          </a:p>
          <a:p>
            <a:pPr lvl="1"/>
            <a:r>
              <a:rPr lang="fr-FR" sz="2000" dirty="0" smtClean="0"/>
              <a:t>L’espace </a:t>
            </a:r>
            <a:r>
              <a:rPr lang="fr-FR" sz="2000" dirty="0"/>
              <a:t>accueil est réservé uniquement aux extérieurs et ne doit pas être utilisé comme espace de pause.</a:t>
            </a:r>
          </a:p>
          <a:p>
            <a:pPr lvl="1"/>
            <a:r>
              <a:rPr lang="fr-FR" sz="2000" dirty="0"/>
              <a:t>Il est demandé à chaque salarié d’accueillir directement ses rendez-vous. </a:t>
            </a:r>
            <a:endParaRPr lang="fr-FR" sz="2000" dirty="0" smtClean="0"/>
          </a:p>
          <a:p>
            <a:pPr lvl="1"/>
            <a:r>
              <a:rPr lang="fr-FR" sz="2000" dirty="0" smtClean="0"/>
              <a:t>Retirer toutes </a:t>
            </a:r>
            <a:r>
              <a:rPr lang="fr-FR" sz="2000" dirty="0"/>
              <a:t>les </a:t>
            </a:r>
            <a:r>
              <a:rPr lang="fr-FR" sz="2000" dirty="0" smtClean="0"/>
              <a:t>plaquettes, </a:t>
            </a:r>
            <a:r>
              <a:rPr lang="fr-FR" sz="2000" dirty="0"/>
              <a:t>journaux et flyers à l’accueil</a:t>
            </a:r>
          </a:p>
          <a:p>
            <a:pPr lvl="1"/>
            <a:r>
              <a:rPr lang="fr-FR" sz="2000" dirty="0"/>
              <a:t>Ne pas déposer friandises ou gâteaux</a:t>
            </a:r>
          </a:p>
          <a:p>
            <a:pPr lvl="1"/>
            <a:r>
              <a:rPr lang="fr-FR" sz="2000" dirty="0"/>
              <a:t>Vérifier la présence de gel hydro alcoolique</a:t>
            </a:r>
          </a:p>
        </p:txBody>
      </p:sp>
    </p:spTree>
    <p:extLst>
      <p:ext uri="{BB962C8B-B14F-4D97-AF65-F5344CB8AC3E}">
        <p14:creationId xmlns:p14="http://schemas.microsoft.com/office/powerpoint/2010/main" val="4158472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Je gère le courrier et les colis</a:t>
            </a:r>
            <a:endParaRPr lang="fr-FR" dirty="0"/>
          </a:p>
        </p:txBody>
      </p:sp>
      <p:sp>
        <p:nvSpPr>
          <p:cNvPr id="3" name="Espace réservé du contenu 2"/>
          <p:cNvSpPr>
            <a:spLocks noGrp="1"/>
          </p:cNvSpPr>
          <p:nvPr>
            <p:ph idx="1"/>
          </p:nvPr>
        </p:nvSpPr>
        <p:spPr/>
        <p:txBody>
          <a:bodyPr>
            <a:normAutofit/>
          </a:bodyPr>
          <a:lstStyle/>
          <a:p>
            <a:r>
              <a:rPr lang="fr-FR" dirty="0" smtClean="0"/>
              <a:t>Le courrier est livré par </a:t>
            </a:r>
            <a:r>
              <a:rPr lang="fr-FR" dirty="0" err="1" smtClean="0"/>
              <a:t>Transeco</a:t>
            </a:r>
            <a:r>
              <a:rPr lang="fr-FR" dirty="0" smtClean="0"/>
              <a:t> et il sera déposé au PC sécurité. </a:t>
            </a:r>
          </a:p>
          <a:p>
            <a:r>
              <a:rPr lang="fr-FR" dirty="0" smtClean="0"/>
              <a:t>Le courrier sera ouvert l’après-midi par l’administration (bien se laver les mains avant et après) et mis dans les bannettes comme d’habitude.</a:t>
            </a:r>
          </a:p>
          <a:p>
            <a:endParaRPr lang="fr-FR" dirty="0"/>
          </a:p>
          <a:p>
            <a:r>
              <a:rPr lang="fr-FR" dirty="0" smtClean="0"/>
              <a:t>Les colis seront réceptionnés par le PC sécurité et remis au destinataire 5 heures après.</a:t>
            </a:r>
          </a:p>
        </p:txBody>
      </p:sp>
    </p:spTree>
    <p:extLst>
      <p:ext uri="{BB962C8B-B14F-4D97-AF65-F5344CB8AC3E}">
        <p14:creationId xmlns:p14="http://schemas.microsoft.com/office/powerpoint/2010/main" val="1769469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87229"/>
          </a:xfrm>
        </p:spPr>
        <p:txBody>
          <a:bodyPr>
            <a:normAutofit fontScale="90000"/>
          </a:bodyPr>
          <a:lstStyle/>
          <a:p>
            <a:r>
              <a:rPr lang="fr-FR" sz="3200" dirty="0"/>
              <a:t>Je travaille dans une salle de réunion</a:t>
            </a:r>
          </a:p>
        </p:txBody>
      </p:sp>
      <p:pic>
        <p:nvPicPr>
          <p:cNvPr id="4" name="Graphique 30" descr="Réunion">
            <a:extLst>
              <a:ext uri="{FF2B5EF4-FFF2-40B4-BE49-F238E27FC236}">
                <a16:creationId xmlns:a16="http://schemas.microsoft.com/office/drawing/2014/main" id="{BC24775E-0B29-4EBF-9B96-380FF18DCA33}"/>
              </a:ext>
            </a:extLst>
          </p:cNvPr>
          <p:cNvPicPr>
            <a:picLocks noChangeAspect="1"/>
          </p:cNvPicPr>
          <p:nvPr/>
        </p:nvPicPr>
        <p:blipFill>
          <a:blip r:embed="rId2">
            <a:extLst>
              <a:ext uri="{96DAC541-7B7A-43D3-8B79-37D633B846F1}">
                <asvg:svgBlip xmlns="" xmlns:asvg="http://schemas.microsoft.com/office/drawing/2016/SVG/main" r:embed="rId4"/>
              </a:ext>
            </a:extLst>
          </a:blip>
          <a:stretch>
            <a:fillRect/>
          </a:stretch>
        </p:blipFill>
        <p:spPr>
          <a:xfrm>
            <a:off x="1117958" y="1269980"/>
            <a:ext cx="914400" cy="914400"/>
          </a:xfrm>
          <a:prstGeom prst="rect">
            <a:avLst/>
          </a:prstGeom>
        </p:spPr>
      </p:pic>
      <p:pic>
        <p:nvPicPr>
          <p:cNvPr id="5" name="Graphique 36" descr="Utilisateurs">
            <a:extLst>
              <a:ext uri="{FF2B5EF4-FFF2-40B4-BE49-F238E27FC236}">
                <a16:creationId xmlns:a16="http://schemas.microsoft.com/office/drawing/2014/main" id="{E7B1F67E-2403-4836-B441-E7A2B3EA4242}"/>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5377781" y="1269980"/>
            <a:ext cx="914400" cy="914400"/>
          </a:xfrm>
          <a:prstGeom prst="rect">
            <a:avLst/>
          </a:prstGeom>
        </p:spPr>
      </p:pic>
      <p:pic>
        <p:nvPicPr>
          <p:cNvPr id="6" name="Image 5" descr="Une image contenant habits, couche&#10;&#10;Description générée automatiquement">
            <a:extLst>
              <a:ext uri="{FF2B5EF4-FFF2-40B4-BE49-F238E27FC236}">
                <a16:creationId xmlns:a16="http://schemas.microsoft.com/office/drawing/2014/main" id="{DBB85894-AFAF-4DC8-B49C-0FDE019347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11526" y="1453137"/>
            <a:ext cx="722220" cy="722220"/>
          </a:xfrm>
          <a:prstGeom prst="rect">
            <a:avLst/>
          </a:prstGeom>
        </p:spPr>
      </p:pic>
      <p:sp>
        <p:nvSpPr>
          <p:cNvPr id="7" name="Rectangle 6">
            <a:extLst>
              <a:ext uri="{FF2B5EF4-FFF2-40B4-BE49-F238E27FC236}">
                <a16:creationId xmlns:a16="http://schemas.microsoft.com/office/drawing/2014/main" id="{31B3AE9C-FF8C-4834-8784-709AFD1D4612}"/>
              </a:ext>
            </a:extLst>
          </p:cNvPr>
          <p:cNvSpPr/>
          <p:nvPr/>
        </p:nvSpPr>
        <p:spPr>
          <a:xfrm>
            <a:off x="1414294" y="2583462"/>
            <a:ext cx="7833877" cy="2846933"/>
          </a:xfrm>
          <a:prstGeom prst="rect">
            <a:avLst/>
          </a:prstGeom>
        </p:spPr>
        <p:txBody>
          <a:bodyPr wrap="square" anchor="t">
            <a:spAutoFit/>
          </a:bodyPr>
          <a:lstStyle/>
          <a:p>
            <a:pPr marL="269875" lvl="3" indent="-179705">
              <a:spcBef>
                <a:spcPts val="600"/>
              </a:spcBef>
              <a:buClr>
                <a:schemeClr val="tx2"/>
              </a:buClr>
              <a:buSzPct val="80000"/>
              <a:buFont typeface="Wingdings 3" pitchFamily="18" charset="2"/>
              <a:buChar char=""/>
            </a:pPr>
            <a:r>
              <a:rPr lang="fr-FR" dirty="0">
                <a:ea typeface="+mn-lt"/>
                <a:cs typeface="+mn-lt"/>
              </a:rPr>
              <a:t>Continuer à privilégier les réunions en </a:t>
            </a:r>
            <a:r>
              <a:rPr lang="fr-FR" dirty="0" err="1">
                <a:ea typeface="+mn-lt"/>
                <a:cs typeface="+mn-lt"/>
              </a:rPr>
              <a:t>visio</a:t>
            </a:r>
            <a:endParaRPr lang="fr-FR" dirty="0">
              <a:ea typeface="+mn-lt"/>
              <a:cs typeface="+mn-lt"/>
            </a:endParaRPr>
          </a:p>
          <a:p>
            <a:pPr marL="269875" lvl="3" indent="-179705">
              <a:spcBef>
                <a:spcPts val="600"/>
              </a:spcBef>
              <a:buClr>
                <a:schemeClr val="tx2"/>
              </a:buClr>
              <a:buSzPct val="80000"/>
              <a:buFont typeface="Wingdings 3" pitchFamily="18" charset="2"/>
              <a:buChar char=""/>
            </a:pPr>
            <a:r>
              <a:rPr lang="fr-FR" dirty="0">
                <a:ea typeface="+mn-lt"/>
                <a:cs typeface="+mn-lt"/>
              </a:rPr>
              <a:t>Réserver les réunions aux projets</a:t>
            </a:r>
          </a:p>
          <a:p>
            <a:pPr marL="269875" lvl="3" indent="-179705">
              <a:spcBef>
                <a:spcPts val="600"/>
              </a:spcBef>
              <a:buClr>
                <a:schemeClr val="tx2"/>
              </a:buClr>
              <a:buSzPct val="80000"/>
              <a:buFont typeface="Wingdings 3" pitchFamily="18" charset="2"/>
              <a:buChar char=""/>
            </a:pPr>
            <a:r>
              <a:rPr lang="fr-FR" dirty="0">
                <a:ea typeface="+mn-lt"/>
                <a:cs typeface="+mn-lt"/>
              </a:rPr>
              <a:t>Se laver les mains avant et après la réunion</a:t>
            </a:r>
          </a:p>
          <a:p>
            <a:pPr marL="269875" lvl="3" indent="-179705">
              <a:spcBef>
                <a:spcPts val="600"/>
              </a:spcBef>
              <a:buClr>
                <a:schemeClr val="tx2"/>
              </a:buClr>
              <a:buSzPct val="80000"/>
              <a:buFont typeface="Wingdings 3" pitchFamily="18" charset="2"/>
              <a:buChar char=""/>
            </a:pPr>
            <a:r>
              <a:rPr lang="fr-FR" dirty="0">
                <a:ea typeface="+mn-lt"/>
                <a:cs typeface="+mn-lt"/>
              </a:rPr>
              <a:t>Porter un masque</a:t>
            </a:r>
          </a:p>
          <a:p>
            <a:pPr marL="269875" lvl="3" indent="-179705">
              <a:spcBef>
                <a:spcPts val="600"/>
              </a:spcBef>
              <a:buClr>
                <a:schemeClr val="tx2"/>
              </a:buClr>
              <a:buSzPct val="80000"/>
              <a:buFont typeface="Wingdings 3" pitchFamily="18" charset="2"/>
              <a:buChar char=""/>
            </a:pPr>
            <a:r>
              <a:rPr lang="fr-FR" dirty="0">
                <a:ea typeface="+mn-lt"/>
                <a:cs typeface="+mn-lt"/>
              </a:rPr>
              <a:t>Entrer et sortir de la salle en laissant 1 m entre chaque participant</a:t>
            </a:r>
          </a:p>
          <a:p>
            <a:pPr marL="269875" lvl="3" indent="-179705">
              <a:spcBef>
                <a:spcPts val="600"/>
              </a:spcBef>
              <a:buClr>
                <a:schemeClr val="tx2"/>
              </a:buClr>
              <a:buSzPct val="80000"/>
              <a:buFont typeface="Wingdings 3" pitchFamily="18" charset="2"/>
              <a:buChar char=""/>
            </a:pPr>
            <a:r>
              <a:rPr lang="fr-FR" dirty="0">
                <a:ea typeface="+mn-lt"/>
                <a:cs typeface="+mn-lt"/>
              </a:rPr>
              <a:t>Nettoyer les tables et chaises à l'arrivée et au départ</a:t>
            </a:r>
          </a:p>
          <a:p>
            <a:pPr marL="269875" lvl="3" indent="-179705">
              <a:spcBef>
                <a:spcPts val="600"/>
              </a:spcBef>
              <a:buClr>
                <a:schemeClr val="tx2"/>
              </a:buClr>
              <a:buSzPct val="80000"/>
              <a:buFont typeface="Wingdings 3" pitchFamily="18" charset="2"/>
              <a:buChar char=""/>
            </a:pPr>
            <a:r>
              <a:rPr lang="fr-FR" dirty="0">
                <a:ea typeface="+mn-lt"/>
                <a:cs typeface="+mn-lt"/>
              </a:rPr>
              <a:t>Garder une distance &gt; 1 m ou un siège entre chaque personne</a:t>
            </a:r>
          </a:p>
          <a:p>
            <a:pPr marL="269875" lvl="3" indent="-179705">
              <a:spcBef>
                <a:spcPts val="600"/>
              </a:spcBef>
              <a:buClr>
                <a:schemeClr val="tx2"/>
              </a:buClr>
              <a:buSzPct val="80000"/>
              <a:buFont typeface="Wingdings 3" pitchFamily="18" charset="2"/>
              <a:buChar char=""/>
            </a:pPr>
            <a:r>
              <a:rPr lang="fr-FR" dirty="0">
                <a:ea typeface="+mn-lt"/>
                <a:cs typeface="+mn-lt"/>
              </a:rPr>
              <a:t>Limiter le nombre de personne à </a:t>
            </a:r>
            <a:r>
              <a:rPr lang="fr-FR" dirty="0" smtClean="0">
                <a:ea typeface="+mn-lt"/>
                <a:cs typeface="+mn-lt"/>
              </a:rPr>
              <a:t>2 ou 10 selon les espaces</a:t>
            </a:r>
            <a:endParaRPr lang="fr-FR" dirty="0">
              <a:solidFill>
                <a:srgbClr val="7030A0"/>
              </a:solidFill>
              <a:cs typeface="Arial"/>
            </a:endParaRPr>
          </a:p>
        </p:txBody>
      </p:sp>
    </p:spTree>
    <p:extLst>
      <p:ext uri="{BB962C8B-B14F-4D97-AF65-F5344CB8AC3E}">
        <p14:creationId xmlns:p14="http://schemas.microsoft.com/office/powerpoint/2010/main" val="1237898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91402"/>
          </a:xfrm>
        </p:spPr>
        <p:txBody>
          <a:bodyPr>
            <a:normAutofit fontScale="90000"/>
          </a:bodyPr>
          <a:lstStyle/>
          <a:p>
            <a:r>
              <a:rPr lang="fr-FR" sz="3200" dirty="0">
                <a:ea typeface="+mj-lt"/>
                <a:cs typeface="+mj-lt"/>
              </a:rPr>
              <a:t>Je vais à l'imprimante chercher mes impressions de documents</a:t>
            </a:r>
            <a:endParaRPr lang="fr-FR" sz="3200" dirty="0"/>
          </a:p>
        </p:txBody>
      </p:sp>
      <p:pic>
        <p:nvPicPr>
          <p:cNvPr id="4" name="Graphique 6" descr="Marche">
            <a:extLst>
              <a:ext uri="{FF2B5EF4-FFF2-40B4-BE49-F238E27FC236}">
                <a16:creationId xmlns:a16="http://schemas.microsoft.com/office/drawing/2014/main" id="{8C1AAA2C-C97D-423F-9CAD-44D7D9EB63E6}"/>
              </a:ext>
            </a:extLst>
          </p:cNvPr>
          <p:cNvPicPr>
            <a:picLocks noChangeAspect="1"/>
          </p:cNvPicPr>
          <p:nvPr/>
        </p:nvPicPr>
        <p:blipFill>
          <a:blip r:embed="rId2">
            <a:extLst>
              <a:ext uri="{96DAC541-7B7A-43D3-8B79-37D633B846F1}">
                <asvg:svgBlip xmlns="" xmlns:asvg="http://schemas.microsoft.com/office/drawing/2016/SVG/main" r:embed="rId5"/>
              </a:ext>
            </a:extLst>
          </a:blip>
          <a:stretch>
            <a:fillRect/>
          </a:stretch>
        </p:blipFill>
        <p:spPr>
          <a:xfrm>
            <a:off x="958696" y="1358153"/>
            <a:ext cx="914400" cy="914400"/>
          </a:xfrm>
          <a:prstGeom prst="rect">
            <a:avLst/>
          </a:prstGeom>
        </p:spPr>
      </p:pic>
      <p:pic>
        <p:nvPicPr>
          <p:cNvPr id="5" name="Image 4" descr="Une image contenant habits, couche&#10;&#10;Description générée automatiquement">
            <a:extLst>
              <a:ext uri="{FF2B5EF4-FFF2-40B4-BE49-F238E27FC236}">
                <a16:creationId xmlns:a16="http://schemas.microsoft.com/office/drawing/2014/main" id="{DBB85894-AFAF-4DC8-B49C-0FDE019347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77572" y="1542293"/>
            <a:ext cx="722220" cy="722220"/>
          </a:xfrm>
          <a:prstGeom prst="rect">
            <a:avLst/>
          </a:prstGeom>
        </p:spPr>
      </p:pic>
      <p:pic>
        <p:nvPicPr>
          <p:cNvPr id="6" name="Graphique 8" descr="Photocopieuse">
            <a:extLst>
              <a:ext uri="{FF2B5EF4-FFF2-40B4-BE49-F238E27FC236}">
                <a16:creationId xmlns:a16="http://schemas.microsoft.com/office/drawing/2014/main" id="{13C3F47B-0E8A-4D0A-90B0-734E372A1B7A}"/>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5004269" y="1421433"/>
            <a:ext cx="914400" cy="914400"/>
          </a:xfrm>
          <a:prstGeom prst="rect">
            <a:avLst/>
          </a:prstGeom>
        </p:spPr>
      </p:pic>
      <p:pic>
        <p:nvPicPr>
          <p:cNvPr id="7" name="Graphique 10" descr="Document">
            <a:extLst>
              <a:ext uri="{FF2B5EF4-FFF2-40B4-BE49-F238E27FC236}">
                <a16:creationId xmlns:a16="http://schemas.microsoft.com/office/drawing/2014/main" id="{4A92CBB8-A4E4-4DDE-A9EF-61F2F3F89E77}"/>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7123146" y="1421433"/>
            <a:ext cx="914400" cy="914400"/>
          </a:xfrm>
          <a:prstGeom prst="rect">
            <a:avLst/>
          </a:prstGeom>
        </p:spPr>
      </p:pic>
      <p:sp>
        <p:nvSpPr>
          <p:cNvPr id="8" name="Rectangle 7">
            <a:extLst>
              <a:ext uri="{FF2B5EF4-FFF2-40B4-BE49-F238E27FC236}">
                <a16:creationId xmlns:a16="http://schemas.microsoft.com/office/drawing/2014/main" id="{31B3AE9C-FF8C-4834-8784-709AFD1D4612}"/>
              </a:ext>
            </a:extLst>
          </p:cNvPr>
          <p:cNvSpPr/>
          <p:nvPr/>
        </p:nvSpPr>
        <p:spPr>
          <a:xfrm>
            <a:off x="1414295" y="2583462"/>
            <a:ext cx="6726732" cy="2693045"/>
          </a:xfrm>
          <a:prstGeom prst="rect">
            <a:avLst/>
          </a:prstGeom>
        </p:spPr>
        <p:txBody>
          <a:bodyPr wrap="square" anchor="t">
            <a:spAutoFit/>
          </a:bodyPr>
          <a:lstStyle/>
          <a:p>
            <a:pPr marL="269875" lvl="3" indent="-179705">
              <a:spcBef>
                <a:spcPts val="600"/>
              </a:spcBef>
              <a:buClr>
                <a:schemeClr val="tx2"/>
              </a:buClr>
              <a:buSzPct val="80000"/>
              <a:buFont typeface="Wingdings 3" pitchFamily="18" charset="2"/>
              <a:buChar char=""/>
            </a:pPr>
            <a:r>
              <a:rPr lang="fr-FR" dirty="0">
                <a:ea typeface="+mn-lt"/>
                <a:cs typeface="+mn-lt"/>
              </a:rPr>
              <a:t>Continuer à limiter au maximum les impressions</a:t>
            </a:r>
          </a:p>
          <a:p>
            <a:pPr marL="269875" lvl="3" indent="-179705">
              <a:spcBef>
                <a:spcPts val="600"/>
              </a:spcBef>
              <a:buClr>
                <a:schemeClr val="tx2"/>
              </a:buClr>
              <a:buSzPct val="80000"/>
              <a:buFont typeface="Wingdings 3" pitchFamily="18" charset="2"/>
              <a:buChar char=""/>
            </a:pPr>
            <a:r>
              <a:rPr lang="fr-FR" dirty="0">
                <a:ea typeface="+mn-lt"/>
                <a:cs typeface="+mn-lt"/>
              </a:rPr>
              <a:t>Porter un </a:t>
            </a:r>
            <a:r>
              <a:rPr lang="fr-FR" dirty="0" smtClean="0">
                <a:ea typeface="+mn-lt"/>
                <a:cs typeface="+mn-lt"/>
              </a:rPr>
              <a:t>masque</a:t>
            </a:r>
          </a:p>
          <a:p>
            <a:pPr marL="269875" lvl="3" indent="-179705">
              <a:spcBef>
                <a:spcPts val="600"/>
              </a:spcBef>
              <a:buClr>
                <a:schemeClr val="tx2"/>
              </a:buClr>
              <a:buSzPct val="80000"/>
              <a:buFont typeface="Wingdings 3" pitchFamily="18" charset="2"/>
              <a:buChar char=""/>
            </a:pPr>
            <a:r>
              <a:rPr lang="fr-FR" dirty="0" smtClean="0">
                <a:ea typeface="+mn-lt"/>
                <a:cs typeface="+mn-lt"/>
              </a:rPr>
              <a:t>Appuyer sur les touches avec une feuille d’essuie tout</a:t>
            </a:r>
            <a:endParaRPr lang="fr-FR" dirty="0">
              <a:solidFill>
                <a:srgbClr val="7030A0"/>
              </a:solidFill>
              <a:ea typeface="+mn-lt"/>
              <a:cs typeface="+mn-lt"/>
            </a:endParaRPr>
          </a:p>
          <a:p>
            <a:pPr marL="269875" lvl="3" indent="-179705">
              <a:spcBef>
                <a:spcPts val="600"/>
              </a:spcBef>
              <a:buClr>
                <a:schemeClr val="tx2"/>
              </a:buClr>
              <a:buSzPct val="80000"/>
              <a:buFont typeface="Wingdings 3" pitchFamily="18" charset="2"/>
              <a:buChar char=""/>
            </a:pPr>
            <a:r>
              <a:rPr lang="fr-FR" dirty="0">
                <a:ea typeface="+mn-lt"/>
                <a:cs typeface="+mn-lt"/>
              </a:rPr>
              <a:t>Se désinfecter les mains au gel avant de toucher imprimante et impressions</a:t>
            </a:r>
          </a:p>
          <a:p>
            <a:pPr marL="269875" lvl="3" indent="-179705">
              <a:spcBef>
                <a:spcPts val="600"/>
              </a:spcBef>
              <a:buClr>
                <a:schemeClr val="tx2"/>
              </a:buClr>
              <a:buSzPct val="80000"/>
              <a:buFont typeface="Wingdings 3" pitchFamily="18" charset="2"/>
              <a:buChar char=""/>
            </a:pPr>
            <a:r>
              <a:rPr lang="fr-FR" dirty="0">
                <a:ea typeface="+mn-lt"/>
                <a:cs typeface="+mn-lt"/>
              </a:rPr>
              <a:t>Limiter à 1 personne à proximité de </a:t>
            </a:r>
            <a:r>
              <a:rPr lang="fr-FR" dirty="0" smtClean="0">
                <a:ea typeface="+mn-lt"/>
                <a:cs typeface="+mn-lt"/>
              </a:rPr>
              <a:t>l'imprimante</a:t>
            </a:r>
          </a:p>
          <a:p>
            <a:pPr marL="269875" lvl="3" indent="-179705">
              <a:spcBef>
                <a:spcPts val="600"/>
              </a:spcBef>
              <a:buClr>
                <a:schemeClr val="tx2"/>
              </a:buClr>
              <a:buSzPct val="80000"/>
              <a:buFont typeface="Wingdings 3" pitchFamily="18" charset="2"/>
              <a:buChar char=""/>
            </a:pPr>
            <a:r>
              <a:rPr lang="fr-FR" dirty="0" smtClean="0">
                <a:ea typeface="+mn-lt"/>
                <a:cs typeface="+mn-lt"/>
              </a:rPr>
              <a:t>Essuies tout et gel hydro-alcoolique sont à disposition à proximité de l’imprimante.</a:t>
            </a:r>
            <a:endParaRPr lang="fr-FR" dirty="0"/>
          </a:p>
        </p:txBody>
      </p:sp>
    </p:spTree>
    <p:extLst>
      <p:ext uri="{BB962C8B-B14F-4D97-AF65-F5344CB8AC3E}">
        <p14:creationId xmlns:p14="http://schemas.microsoft.com/office/powerpoint/2010/main" val="3796570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87229"/>
          </a:xfrm>
        </p:spPr>
        <p:txBody>
          <a:bodyPr>
            <a:normAutofit fontScale="90000"/>
          </a:bodyPr>
          <a:lstStyle/>
          <a:p>
            <a:r>
              <a:rPr lang="fr-FR" sz="3200" dirty="0">
                <a:ea typeface="+mj-lt"/>
                <a:cs typeface="+mj-lt"/>
              </a:rPr>
              <a:t>Je </a:t>
            </a:r>
            <a:r>
              <a:rPr lang="fr-FR" sz="3200" dirty="0" smtClean="0">
                <a:ea typeface="+mj-lt"/>
                <a:cs typeface="+mj-lt"/>
              </a:rPr>
              <a:t>vais </a:t>
            </a:r>
            <a:r>
              <a:rPr lang="fr-FR" sz="3200" dirty="0">
                <a:ea typeface="+mj-lt"/>
                <a:cs typeface="+mj-lt"/>
              </a:rPr>
              <a:t>aux </a:t>
            </a:r>
            <a:r>
              <a:rPr lang="fr-FR" sz="3200" dirty="0" smtClean="0">
                <a:ea typeface="+mj-lt"/>
                <a:cs typeface="+mj-lt"/>
              </a:rPr>
              <a:t>archives, au local vidéo, aux loges </a:t>
            </a:r>
            <a:endParaRPr lang="fr-FR" sz="3200" dirty="0"/>
          </a:p>
        </p:txBody>
      </p:sp>
      <p:pic>
        <p:nvPicPr>
          <p:cNvPr id="4" name="Graphique 6" descr="Marche">
            <a:extLst>
              <a:ext uri="{FF2B5EF4-FFF2-40B4-BE49-F238E27FC236}">
                <a16:creationId xmlns:a16="http://schemas.microsoft.com/office/drawing/2014/main" id="{8C1AAA2C-C97D-423F-9CAD-44D7D9EB63E6}"/>
              </a:ext>
            </a:extLst>
          </p:cNvPr>
          <p:cNvPicPr>
            <a:picLocks noChangeAspect="1"/>
          </p:cNvPicPr>
          <p:nvPr/>
        </p:nvPicPr>
        <p:blipFill>
          <a:blip r:embed="rId2">
            <a:extLst>
              <a:ext uri="{96DAC541-7B7A-43D3-8B79-37D633B846F1}">
                <asvg:svgBlip xmlns="" xmlns:asvg="http://schemas.microsoft.com/office/drawing/2016/SVG/main" r:embed="rId5"/>
              </a:ext>
            </a:extLst>
          </a:blip>
          <a:stretch>
            <a:fillRect/>
          </a:stretch>
        </p:blipFill>
        <p:spPr>
          <a:xfrm>
            <a:off x="958696" y="1358153"/>
            <a:ext cx="914400" cy="914400"/>
          </a:xfrm>
          <a:prstGeom prst="rect">
            <a:avLst/>
          </a:prstGeom>
        </p:spPr>
      </p:pic>
      <p:pic>
        <p:nvPicPr>
          <p:cNvPr id="5" name="Image 4" descr="Une image contenant habits, couche&#10;&#10;Description générée automatiquement">
            <a:extLst>
              <a:ext uri="{FF2B5EF4-FFF2-40B4-BE49-F238E27FC236}">
                <a16:creationId xmlns:a16="http://schemas.microsoft.com/office/drawing/2014/main" id="{DBB85894-AFAF-4DC8-B49C-0FDE019347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16341" y="1518345"/>
            <a:ext cx="722220" cy="722220"/>
          </a:xfrm>
          <a:prstGeom prst="rect">
            <a:avLst/>
          </a:prstGeom>
        </p:spPr>
      </p:pic>
      <p:pic>
        <p:nvPicPr>
          <p:cNvPr id="6" name="Graphique 8" descr="Livres sur une étagère">
            <a:extLst>
              <a:ext uri="{FF2B5EF4-FFF2-40B4-BE49-F238E27FC236}">
                <a16:creationId xmlns:a16="http://schemas.microsoft.com/office/drawing/2014/main" id="{715135D7-FF33-45C6-B22F-CCE54EB19A11}"/>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3442447" y="1381883"/>
            <a:ext cx="914400" cy="914400"/>
          </a:xfrm>
          <a:prstGeom prst="rect">
            <a:avLst/>
          </a:prstGeom>
        </p:spPr>
      </p:pic>
      <p:pic>
        <p:nvPicPr>
          <p:cNvPr id="7" name="Graphique 11" descr="Livre ouvert">
            <a:extLst>
              <a:ext uri="{FF2B5EF4-FFF2-40B4-BE49-F238E27FC236}">
                <a16:creationId xmlns:a16="http://schemas.microsoft.com/office/drawing/2014/main" id="{7D91254B-FB12-4068-8658-6D5925294D84}"/>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4874657" y="1358648"/>
            <a:ext cx="914400" cy="914400"/>
          </a:xfrm>
          <a:prstGeom prst="rect">
            <a:avLst/>
          </a:prstGeom>
        </p:spPr>
      </p:pic>
      <p:sp>
        <p:nvSpPr>
          <p:cNvPr id="9" name="Rectangle 8">
            <a:extLst>
              <a:ext uri="{FF2B5EF4-FFF2-40B4-BE49-F238E27FC236}">
                <a16:creationId xmlns:a16="http://schemas.microsoft.com/office/drawing/2014/main" id="{31B3AE9C-FF8C-4834-8784-709AFD1D4612}"/>
              </a:ext>
            </a:extLst>
          </p:cNvPr>
          <p:cNvSpPr/>
          <p:nvPr/>
        </p:nvSpPr>
        <p:spPr>
          <a:xfrm>
            <a:off x="1414295" y="2583462"/>
            <a:ext cx="6726732" cy="2416046"/>
          </a:xfrm>
          <a:prstGeom prst="rect">
            <a:avLst/>
          </a:prstGeom>
        </p:spPr>
        <p:txBody>
          <a:bodyPr wrap="square" anchor="t">
            <a:spAutoFit/>
          </a:bodyPr>
          <a:lstStyle/>
          <a:p>
            <a:pPr marL="269875" lvl="3" indent="-179705">
              <a:spcBef>
                <a:spcPts val="600"/>
              </a:spcBef>
              <a:buClr>
                <a:schemeClr val="tx2"/>
              </a:buClr>
              <a:buSzPct val="80000"/>
              <a:buFont typeface="Wingdings 3" pitchFamily="18" charset="2"/>
              <a:buChar char=""/>
            </a:pPr>
            <a:r>
              <a:rPr lang="fr-FR" dirty="0" smtClean="0">
                <a:ea typeface="+mn-lt"/>
                <a:cs typeface="+mn-lt"/>
              </a:rPr>
              <a:t>Limiter au maximum l’accès à ces espaces, accès seulement en cas de stricte nécessité.</a:t>
            </a:r>
          </a:p>
          <a:p>
            <a:pPr marL="269875" lvl="3" indent="-179705">
              <a:spcBef>
                <a:spcPts val="600"/>
              </a:spcBef>
              <a:buClr>
                <a:schemeClr val="tx2"/>
              </a:buClr>
              <a:buSzPct val="80000"/>
              <a:buFont typeface="Wingdings 3" pitchFamily="18" charset="2"/>
              <a:buChar char=""/>
            </a:pPr>
            <a:r>
              <a:rPr lang="fr-FR" dirty="0" smtClean="0">
                <a:ea typeface="+mn-lt"/>
                <a:cs typeface="+mn-lt"/>
              </a:rPr>
              <a:t>Porter </a:t>
            </a:r>
            <a:r>
              <a:rPr lang="fr-FR" dirty="0">
                <a:ea typeface="+mn-lt"/>
                <a:cs typeface="+mn-lt"/>
              </a:rPr>
              <a:t>un masque</a:t>
            </a:r>
          </a:p>
          <a:p>
            <a:pPr marL="269875" lvl="3" indent="-179705">
              <a:spcBef>
                <a:spcPts val="600"/>
              </a:spcBef>
              <a:buClr>
                <a:schemeClr val="tx2"/>
              </a:buClr>
              <a:buSzPct val="80000"/>
              <a:buFont typeface="Wingdings 3" pitchFamily="18" charset="2"/>
              <a:buChar char=""/>
            </a:pPr>
            <a:r>
              <a:rPr lang="fr-FR" dirty="0" smtClean="0">
                <a:ea typeface="+mn-lt"/>
                <a:cs typeface="+mn-lt"/>
              </a:rPr>
              <a:t>Se laver les mains immédiatement avant et après y être allé,</a:t>
            </a:r>
          </a:p>
          <a:p>
            <a:pPr marL="269875" lvl="3" indent="-179705">
              <a:spcBef>
                <a:spcPts val="600"/>
              </a:spcBef>
              <a:buClr>
                <a:schemeClr val="tx2"/>
              </a:buClr>
              <a:buSzPct val="80000"/>
              <a:buFont typeface="Wingdings 3" pitchFamily="18" charset="2"/>
              <a:buChar char=""/>
            </a:pPr>
            <a:r>
              <a:rPr lang="fr-FR" dirty="0" smtClean="0">
                <a:ea typeface="+mn-lt"/>
                <a:cs typeface="+mn-lt"/>
              </a:rPr>
              <a:t>Garder </a:t>
            </a:r>
            <a:r>
              <a:rPr lang="fr-FR" dirty="0">
                <a:ea typeface="+mn-lt"/>
                <a:cs typeface="+mn-lt"/>
              </a:rPr>
              <a:t>ses distances</a:t>
            </a:r>
          </a:p>
          <a:p>
            <a:pPr marL="269875" lvl="3" indent="-179705">
              <a:spcBef>
                <a:spcPts val="600"/>
              </a:spcBef>
              <a:buClr>
                <a:schemeClr val="tx2"/>
              </a:buClr>
              <a:buSzPct val="80000"/>
              <a:buFont typeface="Wingdings 3" pitchFamily="18" charset="2"/>
              <a:buChar char=""/>
            </a:pPr>
            <a:r>
              <a:rPr lang="fr-FR" dirty="0">
                <a:ea typeface="+mn-lt"/>
                <a:cs typeface="+mn-lt"/>
              </a:rPr>
              <a:t>Ne toucher que les </a:t>
            </a:r>
            <a:r>
              <a:rPr lang="fr-FR" dirty="0" smtClean="0">
                <a:ea typeface="+mn-lt"/>
                <a:cs typeface="+mn-lt"/>
              </a:rPr>
              <a:t>documents, matériels nécessaires</a:t>
            </a:r>
          </a:p>
          <a:p>
            <a:pPr marL="269875" lvl="3" indent="-179705">
              <a:spcBef>
                <a:spcPts val="600"/>
              </a:spcBef>
              <a:buClr>
                <a:schemeClr val="tx2"/>
              </a:buClr>
              <a:buSzPct val="80000"/>
              <a:buFont typeface="Wingdings 3" pitchFamily="18" charset="2"/>
              <a:buChar char=""/>
            </a:pPr>
            <a:r>
              <a:rPr lang="fr-FR" dirty="0" smtClean="0">
                <a:ea typeface="+mn-lt"/>
                <a:cs typeface="+mn-lt"/>
              </a:rPr>
              <a:t>Désinfecter les surfaces touchées</a:t>
            </a:r>
          </a:p>
        </p:txBody>
      </p:sp>
    </p:spTree>
    <p:extLst>
      <p:ext uri="{BB962C8B-B14F-4D97-AF65-F5344CB8AC3E}">
        <p14:creationId xmlns:p14="http://schemas.microsoft.com/office/powerpoint/2010/main" val="268935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1458" y="524449"/>
            <a:ext cx="10964238" cy="7632859"/>
          </a:xfrm>
          <a:prstGeom prst="rect">
            <a:avLst/>
          </a:prstGeom>
        </p:spPr>
        <p:txBody>
          <a:bodyPr wrap="square">
            <a:spAutoFit/>
          </a:bodyPr>
          <a:lstStyle/>
          <a:p>
            <a:pPr>
              <a:spcAft>
                <a:spcPts val="0"/>
              </a:spcAft>
            </a:pPr>
            <a:endParaRPr lang="fr-FR" sz="2000" dirty="0" smtClean="0">
              <a:latin typeface="Calibri" panose="020F0502020204030204" pitchFamily="34" charset="0"/>
              <a:ea typeface="Calibri" panose="020F0502020204030204" pitchFamily="34" charset="0"/>
              <a:cs typeface="Times New Roman" panose="02020603050405020304" pitchFamily="18" charset="0"/>
            </a:endParaRPr>
          </a:p>
          <a:p>
            <a:r>
              <a:rPr lang="fr-FR" b="1" dirty="0"/>
              <a:t>Précautions sanitaires prises par </a:t>
            </a:r>
            <a:r>
              <a:rPr lang="fr-FR" b="1" dirty="0" smtClean="0"/>
              <a:t>le lieu unique :</a:t>
            </a:r>
          </a:p>
          <a:p>
            <a:endParaRPr lang="fr-FR" b="1" dirty="0" smtClean="0"/>
          </a:p>
          <a:p>
            <a:pPr>
              <a:spcAft>
                <a:spcPts val="600"/>
              </a:spcAft>
            </a:pPr>
            <a:r>
              <a:rPr lang="fr-FR" dirty="0" smtClean="0"/>
              <a:t>- </a:t>
            </a:r>
            <a:r>
              <a:rPr lang="fr-FR" dirty="0"/>
              <a:t>Achat de masques :</a:t>
            </a:r>
          </a:p>
          <a:p>
            <a:pPr lvl="1">
              <a:spcAft>
                <a:spcPts val="600"/>
              </a:spcAft>
            </a:pPr>
            <a:r>
              <a:rPr lang="fr-FR" dirty="0"/>
              <a:t>o </a:t>
            </a:r>
            <a:r>
              <a:rPr lang="fr-FR" dirty="0" smtClean="0"/>
              <a:t>100 </a:t>
            </a:r>
            <a:r>
              <a:rPr lang="fr-FR" dirty="0"/>
              <a:t>masques en </a:t>
            </a:r>
            <a:r>
              <a:rPr lang="fr-FR" dirty="0" smtClean="0"/>
              <a:t>tissu norme AFNOR (trois couches) </a:t>
            </a:r>
            <a:r>
              <a:rPr lang="fr-FR" dirty="0"/>
              <a:t>réservés aux salariés. </a:t>
            </a:r>
            <a:r>
              <a:rPr lang="fr-FR" dirty="0" smtClean="0"/>
              <a:t>Le lieu unique </a:t>
            </a:r>
            <a:r>
              <a:rPr lang="fr-FR" dirty="0"/>
              <a:t>mettra à disposition de chaque salarié </a:t>
            </a:r>
            <a:r>
              <a:rPr lang="fr-FR" dirty="0" smtClean="0"/>
              <a:t>2</a:t>
            </a:r>
            <a:endParaRPr lang="fr-FR" dirty="0"/>
          </a:p>
          <a:p>
            <a:pPr lvl="1" algn="just">
              <a:spcAft>
                <a:spcPts val="600"/>
              </a:spcAft>
            </a:pPr>
            <a:r>
              <a:rPr lang="fr-FR" dirty="0"/>
              <a:t>masques lavables (à charge pour le salarié d’en assurer l’entretien). </a:t>
            </a:r>
            <a:r>
              <a:rPr lang="fr-FR" dirty="0" smtClean="0"/>
              <a:t>Les  masques seront déposé </a:t>
            </a:r>
            <a:r>
              <a:rPr lang="fr-FR" dirty="0"/>
              <a:t>sur </a:t>
            </a:r>
            <a:r>
              <a:rPr lang="fr-FR" dirty="0" smtClean="0"/>
              <a:t>les bureaux </a:t>
            </a:r>
          </a:p>
          <a:p>
            <a:pPr lvl="1" algn="just">
              <a:spcAft>
                <a:spcPts val="600"/>
              </a:spcAft>
            </a:pPr>
            <a:r>
              <a:rPr lang="fr-FR" dirty="0" smtClean="0"/>
              <a:t>o 2000 masques </a:t>
            </a:r>
            <a:r>
              <a:rPr lang="fr-FR" dirty="0"/>
              <a:t>jetables pour les extérieurs disposés en libre-service à l’accueil et en</a:t>
            </a:r>
          </a:p>
          <a:p>
            <a:pPr lvl="1">
              <a:spcAft>
                <a:spcPts val="600"/>
              </a:spcAft>
            </a:pPr>
            <a:r>
              <a:rPr lang="fr-FR" dirty="0"/>
              <a:t>salle de </a:t>
            </a:r>
            <a:r>
              <a:rPr lang="fr-FR" dirty="0" smtClean="0"/>
              <a:t>réunion</a:t>
            </a:r>
            <a:endParaRPr lang="fr-FR" dirty="0"/>
          </a:p>
          <a:p>
            <a:pPr marL="285750" indent="-285750" algn="just">
              <a:spcAft>
                <a:spcPts val="600"/>
              </a:spcAft>
              <a:buFontTx/>
              <a:buChar char="-"/>
            </a:pPr>
            <a:r>
              <a:rPr lang="fr-FR" dirty="0" smtClean="0"/>
              <a:t>Il va être procédé </a:t>
            </a:r>
            <a:r>
              <a:rPr lang="fr-FR" dirty="0" smtClean="0"/>
              <a:t>au </a:t>
            </a:r>
            <a:r>
              <a:rPr lang="fr-FR" dirty="0"/>
              <a:t>nettoyage et à la </a:t>
            </a:r>
            <a:r>
              <a:rPr lang="fr-FR" b="1" dirty="0"/>
              <a:t>désinfection des </a:t>
            </a:r>
            <a:r>
              <a:rPr lang="fr-FR" b="1" dirty="0" smtClean="0"/>
              <a:t>locaux avant le retour des salariés</a:t>
            </a:r>
            <a:r>
              <a:rPr lang="fr-FR" dirty="0" smtClean="0"/>
              <a:t>.</a:t>
            </a:r>
            <a:endParaRPr lang="fr-FR" dirty="0"/>
          </a:p>
          <a:p>
            <a:pPr marL="285750" indent="-285750" algn="just">
              <a:spcAft>
                <a:spcPts val="600"/>
              </a:spcAft>
              <a:buFontTx/>
              <a:buChar char="-"/>
            </a:pPr>
            <a:r>
              <a:rPr lang="fr-FR" dirty="0" smtClean="0"/>
              <a:t>Un </a:t>
            </a:r>
            <a:r>
              <a:rPr lang="fr-FR" b="1" dirty="0"/>
              <a:t>nettoyage quotidien des </a:t>
            </a:r>
            <a:r>
              <a:rPr lang="fr-FR" b="1" dirty="0" smtClean="0"/>
              <a:t>locaux est prévu  </a:t>
            </a:r>
            <a:r>
              <a:rPr lang="fr-FR" dirty="0"/>
              <a:t>au-delà </a:t>
            </a:r>
            <a:r>
              <a:rPr lang="fr-FR" dirty="0" smtClean="0"/>
              <a:t>du </a:t>
            </a:r>
            <a:r>
              <a:rPr lang="fr-FR" dirty="0"/>
              <a:t>nettoyage habituel, avec une attention particulière pour les zones communes à risques (poignée de porte, rampe d’escalier, interrupteur, sanitaires, zone de convivialité…) le personnel de nettoyage aura ses EPI (gants, blouses, masques).Le personnel de nettoyage interviendra en décalé avec les salariés du Lieu unique afin de ne pas se croiser</a:t>
            </a:r>
            <a:r>
              <a:rPr lang="fr-FR" dirty="0" smtClean="0"/>
              <a:t>.</a:t>
            </a:r>
          </a:p>
          <a:p>
            <a:pPr marL="285750" indent="-285750" algn="just">
              <a:spcAft>
                <a:spcPts val="600"/>
              </a:spcAft>
              <a:buFontTx/>
              <a:buChar char="-"/>
            </a:pPr>
            <a:r>
              <a:rPr lang="fr-FR" dirty="0" smtClean="0"/>
              <a:t>Spray </a:t>
            </a:r>
            <a:r>
              <a:rPr lang="fr-FR" dirty="0"/>
              <a:t>désinfectant antibactérien mis à disposition </a:t>
            </a:r>
            <a:r>
              <a:rPr lang="fr-FR" dirty="0" smtClean="0"/>
              <a:t>pour </a:t>
            </a:r>
            <a:r>
              <a:rPr lang="fr-FR" dirty="0"/>
              <a:t>chaque </a:t>
            </a:r>
            <a:r>
              <a:rPr lang="fr-FR" dirty="0" smtClean="0"/>
              <a:t>bureau</a:t>
            </a:r>
            <a:r>
              <a:rPr lang="fr-FR" dirty="0" smtClean="0">
                <a:solidFill>
                  <a:srgbClr val="7030A0"/>
                </a:solidFill>
              </a:rPr>
              <a:t> </a:t>
            </a:r>
            <a:r>
              <a:rPr lang="fr-FR" dirty="0" smtClean="0"/>
              <a:t>salle </a:t>
            </a:r>
            <a:r>
              <a:rPr lang="fr-FR" dirty="0"/>
              <a:t>de réunion, sanitaire, </a:t>
            </a:r>
            <a:r>
              <a:rPr lang="fr-FR" dirty="0" smtClean="0"/>
              <a:t>accueil et Espace cuisine </a:t>
            </a:r>
            <a:r>
              <a:rPr lang="fr-FR" dirty="0" smtClean="0"/>
              <a:t>.</a:t>
            </a:r>
          </a:p>
          <a:p>
            <a:pPr marL="285750" indent="-285750" algn="just">
              <a:spcAft>
                <a:spcPts val="600"/>
              </a:spcAft>
              <a:buFontTx/>
              <a:buChar char="-"/>
            </a:pPr>
            <a:r>
              <a:rPr lang="fr-FR" dirty="0" smtClean="0"/>
              <a:t>Spray </a:t>
            </a:r>
            <a:r>
              <a:rPr lang="fr-FR" dirty="0"/>
              <a:t>désinfectant spécial matériel informatique </a:t>
            </a:r>
            <a:r>
              <a:rPr lang="fr-FR"/>
              <a:t>à </a:t>
            </a:r>
            <a:r>
              <a:rPr lang="fr-FR" smtClean="0"/>
              <a:t>disposition.</a:t>
            </a:r>
            <a:endParaRPr lang="fr-FR" dirty="0">
              <a:solidFill>
                <a:srgbClr val="FF0000"/>
              </a:solidFill>
            </a:endParaRPr>
          </a:p>
          <a:p>
            <a:pPr marL="285750" indent="-285750" algn="just">
              <a:spcAft>
                <a:spcPts val="600"/>
              </a:spcAft>
              <a:buFontTx/>
              <a:buChar char="-"/>
            </a:pPr>
            <a:r>
              <a:rPr lang="fr-FR" dirty="0" smtClean="0"/>
              <a:t>les </a:t>
            </a:r>
            <a:r>
              <a:rPr lang="fr-FR" dirty="0"/>
              <a:t>bouilloires et machines à café </a:t>
            </a:r>
            <a:r>
              <a:rPr lang="fr-FR" dirty="0" smtClean="0"/>
              <a:t>sont mises </a:t>
            </a:r>
            <a:r>
              <a:rPr lang="fr-FR" dirty="0"/>
              <a:t>hors service jusqu’à nouvel ordre. </a:t>
            </a:r>
            <a:r>
              <a:rPr lang="fr-FR" dirty="0" smtClean="0"/>
              <a:t>L’utilisation </a:t>
            </a:r>
            <a:r>
              <a:rPr lang="fr-FR" dirty="0"/>
              <a:t>de bouilloires </a:t>
            </a:r>
            <a:r>
              <a:rPr lang="fr-FR" dirty="0" smtClean="0"/>
              <a:t>ou cafetières </a:t>
            </a:r>
            <a:r>
              <a:rPr lang="fr-FR" dirty="0"/>
              <a:t>individuelles est interdite dans les </a:t>
            </a:r>
            <a:r>
              <a:rPr lang="fr-FR" dirty="0" smtClean="0"/>
              <a:t>bureaux !</a:t>
            </a:r>
          </a:p>
          <a:p>
            <a:pPr>
              <a:spcAft>
                <a:spcPts val="0"/>
              </a:spcAft>
            </a:pPr>
            <a:endParaRPr lang="fr-FR" sz="2600"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fr-FR" sz="2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fr-FR" sz="2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6749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98804"/>
          </a:xfrm>
        </p:spPr>
        <p:txBody>
          <a:bodyPr>
            <a:normAutofit fontScale="90000"/>
          </a:bodyPr>
          <a:lstStyle/>
          <a:p>
            <a:r>
              <a:rPr lang="fr-FR" sz="3200" dirty="0"/>
              <a:t>Je vais </a:t>
            </a:r>
            <a:r>
              <a:rPr lang="fr-FR" sz="3200" dirty="0" smtClean="0"/>
              <a:t>à </a:t>
            </a:r>
            <a:r>
              <a:rPr lang="fr-FR" sz="3200" dirty="0"/>
              <a:t>la cuisine pour le repas</a:t>
            </a:r>
          </a:p>
        </p:txBody>
      </p:sp>
      <p:graphicFrame>
        <p:nvGraphicFramePr>
          <p:cNvPr id="4" name="ZoneTexte 148">
            <a:extLst>
              <a:ext uri="{FF2B5EF4-FFF2-40B4-BE49-F238E27FC236}">
                <a16:creationId xmlns:a16="http://schemas.microsoft.com/office/drawing/2014/main" id="{F3D6C819-A327-4530-9377-00D505E83C75}"/>
              </a:ext>
            </a:extLst>
          </p:cNvPr>
          <p:cNvGraphicFramePr/>
          <p:nvPr>
            <p:extLst>
              <p:ext uri="{D42A27DB-BD31-4B8C-83A1-F6EECF244321}">
                <p14:modId xmlns:p14="http://schemas.microsoft.com/office/powerpoint/2010/main" val="2366283511"/>
              </p:ext>
            </p:extLst>
          </p:nvPr>
        </p:nvGraphicFramePr>
        <p:xfrm>
          <a:off x="838200" y="1135208"/>
          <a:ext cx="9486221" cy="4584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e 4"/>
          <p:cNvGrpSpPr/>
          <p:nvPr/>
        </p:nvGrpSpPr>
        <p:grpSpPr>
          <a:xfrm>
            <a:off x="7235709" y="4059724"/>
            <a:ext cx="1378184" cy="2378654"/>
            <a:chOff x="4863701" y="2963099"/>
            <a:chExt cx="1378184" cy="1394071"/>
          </a:xfrm>
        </p:grpSpPr>
        <p:sp>
          <p:nvSpPr>
            <p:cNvPr id="6" name="Rectangle 5"/>
            <p:cNvSpPr/>
            <p:nvPr/>
          </p:nvSpPr>
          <p:spPr>
            <a:xfrm>
              <a:off x="4863701" y="2963099"/>
              <a:ext cx="1378184" cy="139407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ZoneTexte 6"/>
            <p:cNvSpPr txBox="1"/>
            <p:nvPr/>
          </p:nvSpPr>
          <p:spPr>
            <a:xfrm>
              <a:off x="4863701" y="2963099"/>
              <a:ext cx="1378184" cy="139407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fr-FR" sz="1100" kern="1200" dirty="0" smtClean="0">
                  <a:solidFill>
                    <a:schemeClr val="tx1"/>
                  </a:solidFill>
                </a:rPr>
                <a:t>Maxi 1 personne dans l’espace cuisine</a:t>
              </a:r>
            </a:p>
            <a:p>
              <a:pPr lvl="0" algn="l" defTabSz="488950">
                <a:lnSpc>
                  <a:spcPct val="90000"/>
                </a:lnSpc>
                <a:spcBef>
                  <a:spcPct val="0"/>
                </a:spcBef>
                <a:spcAft>
                  <a:spcPct val="35000"/>
                </a:spcAft>
              </a:pPr>
              <a:r>
                <a:rPr lang="fr-FR" sz="1100" kern="1200" dirty="0" smtClean="0">
                  <a:solidFill>
                    <a:schemeClr val="tx1"/>
                  </a:solidFill>
                </a:rPr>
                <a:t> 1 personne maxi par espace délimité pour prendre son repas / 3 personnes maxi aux 3 emplacements matérialisés.</a:t>
              </a:r>
            </a:p>
            <a:p>
              <a:pPr lvl="0" algn="l" defTabSz="488950">
                <a:lnSpc>
                  <a:spcPct val="90000"/>
                </a:lnSpc>
                <a:spcBef>
                  <a:spcPct val="0"/>
                </a:spcBef>
                <a:spcAft>
                  <a:spcPct val="35000"/>
                </a:spcAft>
              </a:pPr>
              <a:endParaRPr lang="fr-FR" sz="1100" kern="1200" dirty="0" smtClean="0">
                <a:solidFill>
                  <a:srgbClr val="7030A0"/>
                </a:solidFill>
              </a:endParaRPr>
            </a:p>
            <a:p>
              <a:pPr lvl="0" algn="l" defTabSz="488950">
                <a:lnSpc>
                  <a:spcPct val="90000"/>
                </a:lnSpc>
                <a:spcBef>
                  <a:spcPct val="0"/>
                </a:spcBef>
                <a:spcAft>
                  <a:spcPct val="35000"/>
                </a:spcAft>
              </a:pPr>
              <a:endParaRPr lang="en-US" sz="1100" kern="1200" dirty="0">
                <a:solidFill>
                  <a:srgbClr val="7030A0"/>
                </a:solidFill>
              </a:endParaRPr>
            </a:p>
          </p:txBody>
        </p:sp>
      </p:grpSp>
    </p:spTree>
    <p:extLst>
      <p:ext uri="{BB962C8B-B14F-4D97-AF65-F5344CB8AC3E}">
        <p14:creationId xmlns:p14="http://schemas.microsoft.com/office/powerpoint/2010/main" val="869741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06207"/>
          </a:xfrm>
        </p:spPr>
        <p:txBody>
          <a:bodyPr>
            <a:normAutofit fontScale="90000"/>
          </a:bodyPr>
          <a:lstStyle/>
          <a:p>
            <a:r>
              <a:rPr lang="fr-FR" sz="3200" dirty="0">
                <a:ea typeface="+mj-lt"/>
                <a:cs typeface="+mj-lt"/>
              </a:rPr>
              <a:t>Je vais aux sanitaires</a:t>
            </a:r>
            <a:endParaRPr lang="fr-FR" sz="3200" dirty="0"/>
          </a:p>
        </p:txBody>
      </p:sp>
      <p:pic>
        <p:nvPicPr>
          <p:cNvPr id="4" name="Graphique 6" descr="Marche">
            <a:extLst>
              <a:ext uri="{FF2B5EF4-FFF2-40B4-BE49-F238E27FC236}">
                <a16:creationId xmlns:a16="http://schemas.microsoft.com/office/drawing/2014/main" id="{8C1AAA2C-C97D-423F-9CAD-44D7D9EB63E6}"/>
              </a:ext>
            </a:extLst>
          </p:cNvPr>
          <p:cNvPicPr>
            <a:picLocks noChangeAspect="1"/>
          </p:cNvPicPr>
          <p:nvPr/>
        </p:nvPicPr>
        <p:blipFill>
          <a:blip r:embed="rId2">
            <a:extLst>
              <a:ext uri="{96DAC541-7B7A-43D3-8B79-37D633B846F1}">
                <asvg:svgBlip xmlns="" xmlns:asvg="http://schemas.microsoft.com/office/drawing/2016/SVG/main" r:embed="rId5"/>
              </a:ext>
            </a:extLst>
          </a:blip>
          <a:stretch>
            <a:fillRect/>
          </a:stretch>
        </p:blipFill>
        <p:spPr>
          <a:xfrm>
            <a:off x="412904" y="1358153"/>
            <a:ext cx="914400" cy="914400"/>
          </a:xfrm>
          <a:prstGeom prst="rect">
            <a:avLst/>
          </a:prstGeom>
        </p:spPr>
      </p:pic>
      <p:pic>
        <p:nvPicPr>
          <p:cNvPr id="5" name="Image 4" descr="Une image contenant habits, couche&#10;&#10;Description générée automatiquement">
            <a:extLst>
              <a:ext uri="{FF2B5EF4-FFF2-40B4-BE49-F238E27FC236}">
                <a16:creationId xmlns:a16="http://schemas.microsoft.com/office/drawing/2014/main" id="{DBB85894-AFAF-4DC8-B49C-0FDE019347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33247" y="1455065"/>
            <a:ext cx="722220" cy="722220"/>
          </a:xfrm>
          <a:prstGeom prst="rect">
            <a:avLst/>
          </a:prstGeom>
        </p:spPr>
      </p:pic>
      <p:pic>
        <p:nvPicPr>
          <p:cNvPr id="6" name="Graphique 11" descr="Évier">
            <a:extLst>
              <a:ext uri="{FF2B5EF4-FFF2-40B4-BE49-F238E27FC236}">
                <a16:creationId xmlns:a16="http://schemas.microsoft.com/office/drawing/2014/main" id="{D6DB9111-E7F2-4719-9492-C5E0FDDC6960}"/>
              </a:ext>
            </a:extLst>
          </p:cNvPr>
          <p:cNvPicPr>
            <a:picLocks noChangeAspect="1"/>
          </p:cNvPicPr>
          <p:nvPr/>
        </p:nvPicPr>
        <p:blipFill>
          <a:blip r:embed="rId7">
            <a:extLst>
              <a:ext uri="{96DAC541-7B7A-43D3-8B79-37D633B846F1}">
                <asvg:svgBlip xmlns="" xmlns:asvg="http://schemas.microsoft.com/office/drawing/2016/SVG/main" r:embed="rId9"/>
              </a:ext>
            </a:extLst>
          </a:blip>
          <a:stretch>
            <a:fillRect/>
          </a:stretch>
        </p:blipFill>
        <p:spPr>
          <a:xfrm>
            <a:off x="2477423" y="1358153"/>
            <a:ext cx="914400" cy="914400"/>
          </a:xfrm>
          <a:prstGeom prst="rect">
            <a:avLst/>
          </a:prstGeom>
        </p:spPr>
      </p:pic>
      <p:pic>
        <p:nvPicPr>
          <p:cNvPr id="7" name="Image 6">
            <a:extLst>
              <a:ext uri="{FF2B5EF4-FFF2-40B4-BE49-F238E27FC236}">
                <a16:creationId xmlns:a16="http://schemas.microsoft.com/office/drawing/2014/main" id="{CF74388A-D4C0-4848-839C-96EE557FAF88}"/>
              </a:ext>
            </a:extLst>
          </p:cNvPr>
          <p:cNvPicPr>
            <a:picLocks noChangeAspect="1"/>
          </p:cNvPicPr>
          <p:nvPr/>
        </p:nvPicPr>
        <p:blipFill>
          <a:blip r:embed="rId10"/>
          <a:stretch>
            <a:fillRect/>
          </a:stretch>
        </p:blipFill>
        <p:spPr>
          <a:xfrm>
            <a:off x="3452555" y="1323535"/>
            <a:ext cx="431747" cy="976337"/>
          </a:xfrm>
          <a:prstGeom prst="rect">
            <a:avLst/>
          </a:prstGeom>
        </p:spPr>
      </p:pic>
      <p:pic>
        <p:nvPicPr>
          <p:cNvPr id="8" name="Graphique 8" descr="Toilettes">
            <a:extLst>
              <a:ext uri="{FF2B5EF4-FFF2-40B4-BE49-F238E27FC236}">
                <a16:creationId xmlns:a16="http://schemas.microsoft.com/office/drawing/2014/main" id="{E3DD6F7D-2481-4E0A-80C3-0BC43AFE0082}"/>
              </a:ext>
            </a:extLst>
          </p:cNvPr>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4019880" y="1326513"/>
            <a:ext cx="914400" cy="914400"/>
          </a:xfrm>
          <a:prstGeom prst="rect">
            <a:avLst/>
          </a:prstGeom>
        </p:spPr>
      </p:pic>
      <p:sp>
        <p:nvSpPr>
          <p:cNvPr id="10" name="Rectangle 9">
            <a:extLst>
              <a:ext uri="{FF2B5EF4-FFF2-40B4-BE49-F238E27FC236}">
                <a16:creationId xmlns:a16="http://schemas.microsoft.com/office/drawing/2014/main" id="{31B3AE9C-FF8C-4834-8784-709AFD1D4612}"/>
              </a:ext>
            </a:extLst>
          </p:cNvPr>
          <p:cNvSpPr/>
          <p:nvPr/>
        </p:nvSpPr>
        <p:spPr>
          <a:xfrm>
            <a:off x="1208635" y="2583462"/>
            <a:ext cx="6932392" cy="3831818"/>
          </a:xfrm>
          <a:prstGeom prst="rect">
            <a:avLst/>
          </a:prstGeom>
        </p:spPr>
        <p:txBody>
          <a:bodyPr wrap="square" anchor="t">
            <a:spAutoFit/>
          </a:bodyPr>
          <a:lstStyle/>
          <a:p>
            <a:pPr marL="269875" lvl="3" indent="-179705">
              <a:spcBef>
                <a:spcPts val="600"/>
              </a:spcBef>
              <a:buClr>
                <a:schemeClr val="tx2"/>
              </a:buClr>
              <a:buSzPct val="80000"/>
              <a:buFont typeface="Wingdings 3" pitchFamily="18" charset="2"/>
              <a:buChar char=""/>
            </a:pPr>
            <a:r>
              <a:rPr lang="fr-FR" dirty="0">
                <a:ea typeface="+mn-lt"/>
                <a:cs typeface="+mn-lt"/>
              </a:rPr>
              <a:t>Porter un masque</a:t>
            </a:r>
          </a:p>
          <a:p>
            <a:pPr marL="269875" lvl="3" indent="-179705">
              <a:spcBef>
                <a:spcPts val="600"/>
              </a:spcBef>
              <a:buClr>
                <a:schemeClr val="tx2"/>
              </a:buClr>
              <a:buSzPct val="80000"/>
              <a:buFont typeface="Wingdings 3" pitchFamily="18" charset="2"/>
              <a:buChar char=""/>
            </a:pPr>
            <a:r>
              <a:rPr lang="fr-FR" dirty="0">
                <a:ea typeface="+mn-lt"/>
                <a:cs typeface="+mn-lt"/>
              </a:rPr>
              <a:t>Se laver les mains au savon et les sécher au papier essuie-tout</a:t>
            </a:r>
          </a:p>
          <a:p>
            <a:pPr marL="269875" lvl="3" indent="-179705">
              <a:spcBef>
                <a:spcPts val="600"/>
              </a:spcBef>
              <a:buClr>
                <a:schemeClr val="tx2"/>
              </a:buClr>
              <a:buSzPct val="80000"/>
              <a:buFont typeface="Wingdings 3" pitchFamily="18" charset="2"/>
              <a:buChar char=""/>
            </a:pPr>
            <a:r>
              <a:rPr lang="fr-FR" dirty="0">
                <a:ea typeface="+mn-lt"/>
                <a:cs typeface="+mn-lt"/>
              </a:rPr>
              <a:t>Ouvrir la porte des toilettes avec ce papier essuie-tout et le jeter</a:t>
            </a:r>
          </a:p>
          <a:p>
            <a:pPr marL="269875" lvl="3" indent="-179705">
              <a:spcBef>
                <a:spcPts val="600"/>
              </a:spcBef>
              <a:buClr>
                <a:schemeClr val="tx2"/>
              </a:buClr>
              <a:buSzPct val="80000"/>
              <a:buFont typeface="Wingdings 3" pitchFamily="18" charset="2"/>
              <a:buChar char=""/>
            </a:pPr>
            <a:r>
              <a:rPr lang="fr-FR" dirty="0">
                <a:ea typeface="+mn-lt"/>
                <a:cs typeface="+mn-lt"/>
              </a:rPr>
              <a:t>Désinfecter l'assise avec spray et essuyer avec papier toilette</a:t>
            </a:r>
          </a:p>
          <a:p>
            <a:pPr marL="269875" lvl="3" indent="-179705">
              <a:spcBef>
                <a:spcPts val="600"/>
              </a:spcBef>
              <a:buClr>
                <a:schemeClr val="tx2"/>
              </a:buClr>
              <a:buSzPct val="80000"/>
              <a:buFont typeface="Wingdings 3" pitchFamily="18" charset="2"/>
              <a:buChar char=""/>
            </a:pPr>
            <a:r>
              <a:rPr lang="fr-FR" dirty="0">
                <a:ea typeface="+mn-lt"/>
                <a:cs typeface="+mn-lt"/>
              </a:rPr>
              <a:t>Jeter le papier dans la cuvette</a:t>
            </a:r>
          </a:p>
          <a:p>
            <a:pPr marL="269875" lvl="3" indent="-179705">
              <a:spcBef>
                <a:spcPts val="600"/>
              </a:spcBef>
              <a:buClr>
                <a:schemeClr val="tx2"/>
              </a:buClr>
              <a:buSzPct val="80000"/>
              <a:buFont typeface="Wingdings 3" pitchFamily="18" charset="2"/>
              <a:buChar char=""/>
            </a:pPr>
            <a:r>
              <a:rPr lang="fr-FR" dirty="0">
                <a:ea typeface="+mn-lt"/>
                <a:cs typeface="+mn-lt"/>
              </a:rPr>
              <a:t>Utiliser les sanitaires</a:t>
            </a:r>
          </a:p>
          <a:p>
            <a:pPr marL="269875" lvl="3" indent="-179705">
              <a:spcBef>
                <a:spcPts val="600"/>
              </a:spcBef>
              <a:buClr>
                <a:schemeClr val="tx2"/>
              </a:buClr>
              <a:buSzPct val="80000"/>
              <a:buFont typeface="Wingdings 3" pitchFamily="18" charset="2"/>
              <a:buChar char=""/>
            </a:pPr>
            <a:r>
              <a:rPr lang="fr-FR" dirty="0">
                <a:ea typeface="+mn-lt"/>
                <a:cs typeface="+mn-lt"/>
              </a:rPr>
              <a:t>Tirer la chasse</a:t>
            </a:r>
          </a:p>
          <a:p>
            <a:pPr marL="269875" lvl="3" indent="-179705">
              <a:spcBef>
                <a:spcPts val="600"/>
              </a:spcBef>
              <a:buClr>
                <a:schemeClr val="tx2"/>
              </a:buClr>
              <a:buSzPct val="80000"/>
              <a:buFont typeface="Wingdings 3" pitchFamily="18" charset="2"/>
              <a:buChar char=""/>
            </a:pPr>
            <a:r>
              <a:rPr lang="fr-FR" dirty="0">
                <a:ea typeface="+mn-lt"/>
                <a:cs typeface="+mn-lt"/>
              </a:rPr>
              <a:t>Désinfecter l'assise, la chasse d'eau, la poignée de la porte avec spray et papier essuie-tout</a:t>
            </a:r>
          </a:p>
          <a:p>
            <a:pPr marL="269875" lvl="3" indent="-179705">
              <a:spcBef>
                <a:spcPts val="600"/>
              </a:spcBef>
              <a:buClr>
                <a:schemeClr val="tx2"/>
              </a:buClr>
              <a:buSzPct val="80000"/>
              <a:buFont typeface="Wingdings 3" pitchFamily="18" charset="2"/>
              <a:buChar char=""/>
            </a:pPr>
            <a:r>
              <a:rPr lang="fr-FR" dirty="0" smtClean="0">
                <a:ea typeface="+mn-lt"/>
                <a:cs typeface="+mn-lt"/>
              </a:rPr>
              <a:t>Se </a:t>
            </a:r>
            <a:r>
              <a:rPr lang="fr-FR" dirty="0">
                <a:ea typeface="+mn-lt"/>
                <a:cs typeface="+mn-lt"/>
              </a:rPr>
              <a:t>laver les mains au savon et les </a:t>
            </a:r>
            <a:r>
              <a:rPr lang="fr-FR" dirty="0" smtClean="0">
                <a:ea typeface="+mn-lt"/>
                <a:cs typeface="+mn-lt"/>
              </a:rPr>
              <a:t>sécher </a:t>
            </a:r>
            <a:r>
              <a:rPr lang="fr-FR" dirty="0">
                <a:ea typeface="+mn-lt"/>
                <a:cs typeface="+mn-lt"/>
              </a:rPr>
              <a:t>au papier essuie-tout</a:t>
            </a:r>
          </a:p>
          <a:p>
            <a:pPr marL="269875" lvl="3" indent="-179705">
              <a:spcBef>
                <a:spcPts val="600"/>
              </a:spcBef>
              <a:buClr>
                <a:schemeClr val="tx2"/>
              </a:buClr>
              <a:buSzPct val="80000"/>
              <a:buFont typeface="Wingdings 3" pitchFamily="18" charset="2"/>
              <a:buChar char=""/>
            </a:pPr>
            <a:r>
              <a:rPr lang="fr-FR" dirty="0" smtClean="0">
                <a:ea typeface="+mn-lt"/>
                <a:cs typeface="+mn-lt"/>
              </a:rPr>
              <a:t>Jeter </a:t>
            </a:r>
            <a:r>
              <a:rPr lang="fr-FR" dirty="0">
                <a:ea typeface="+mn-lt"/>
                <a:cs typeface="+mn-lt"/>
              </a:rPr>
              <a:t>le papier à la poubelle</a:t>
            </a:r>
          </a:p>
        </p:txBody>
      </p:sp>
    </p:spTree>
    <p:extLst>
      <p:ext uri="{BB962C8B-B14F-4D97-AF65-F5344CB8AC3E}">
        <p14:creationId xmlns:p14="http://schemas.microsoft.com/office/powerpoint/2010/main" val="1526033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87229"/>
          </a:xfrm>
        </p:spPr>
        <p:txBody>
          <a:bodyPr>
            <a:normAutofit fontScale="90000"/>
          </a:bodyPr>
          <a:lstStyle/>
          <a:p>
            <a:r>
              <a:rPr lang="en-US" sz="3200" dirty="0" smtClean="0">
                <a:cs typeface="Arial"/>
              </a:rPr>
              <a:t>Je </a:t>
            </a:r>
            <a:r>
              <a:rPr lang="en-US" sz="3200" dirty="0" err="1" smtClean="0">
                <a:cs typeface="Arial"/>
              </a:rPr>
              <a:t>vais</a:t>
            </a:r>
            <a:r>
              <a:rPr lang="en-US" sz="3200" dirty="0" smtClean="0">
                <a:cs typeface="Arial"/>
              </a:rPr>
              <a:t> au local technique</a:t>
            </a:r>
            <a:endParaRPr lang="fr-FR" sz="3200" dirty="0"/>
          </a:p>
        </p:txBody>
      </p:sp>
      <p:pic>
        <p:nvPicPr>
          <p:cNvPr id="4" name="Image 3" descr="Une image contenant habits, couche&#10;&#10;Description générée automatiquement">
            <a:extLst>
              <a:ext uri="{FF2B5EF4-FFF2-40B4-BE49-F238E27FC236}">
                <a16:creationId xmlns:a16="http://schemas.microsoft.com/office/drawing/2014/main" id="{AC04A874-371C-45AF-AE6B-5DAD76DDE1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9694" y="1360475"/>
            <a:ext cx="722220" cy="722220"/>
          </a:xfrm>
          <a:prstGeom prst="rect">
            <a:avLst/>
          </a:prstGeom>
        </p:spPr>
      </p:pic>
      <p:pic>
        <p:nvPicPr>
          <p:cNvPr id="5" name="Image 12" descr="Une image contenant dessin, assiette&#10;&#10;Description générée avec un niveau de confiance très élevé">
            <a:extLst>
              <a:ext uri="{FF2B5EF4-FFF2-40B4-BE49-F238E27FC236}">
                <a16:creationId xmlns:a16="http://schemas.microsoft.com/office/drawing/2014/main" id="{71BEF595-E5B7-402B-960A-0608B027D113}"/>
              </a:ext>
            </a:extLst>
          </p:cNvPr>
          <p:cNvPicPr>
            <a:picLocks noChangeAspect="1"/>
          </p:cNvPicPr>
          <p:nvPr/>
        </p:nvPicPr>
        <p:blipFill>
          <a:blip r:embed="rId3"/>
          <a:stretch>
            <a:fillRect/>
          </a:stretch>
        </p:blipFill>
        <p:spPr>
          <a:xfrm>
            <a:off x="3105478" y="1290412"/>
            <a:ext cx="844793" cy="836883"/>
          </a:xfrm>
          <a:prstGeom prst="rect">
            <a:avLst/>
          </a:prstGeom>
        </p:spPr>
      </p:pic>
      <p:sp>
        <p:nvSpPr>
          <p:cNvPr id="6" name="Espace réservé du contenu 1">
            <a:extLst>
              <a:ext uri="{FF2B5EF4-FFF2-40B4-BE49-F238E27FC236}">
                <a16:creationId xmlns:a16="http://schemas.microsoft.com/office/drawing/2014/main" id="{D5D21A98-1B37-40E9-9EB1-5F9FB2890CC4}"/>
              </a:ext>
            </a:extLst>
          </p:cNvPr>
          <p:cNvSpPr>
            <a:spLocks noGrp="1"/>
          </p:cNvSpPr>
          <p:nvPr>
            <p:ph idx="1"/>
          </p:nvPr>
        </p:nvSpPr>
        <p:spPr>
          <a:xfrm>
            <a:off x="604800" y="2492507"/>
            <a:ext cx="7248145" cy="3600000"/>
          </a:xfrm>
        </p:spPr>
        <p:txBody>
          <a:bodyPr anchor="t">
            <a:normAutofit/>
          </a:bodyPr>
          <a:lstStyle/>
          <a:p>
            <a:pPr marL="269875" lvl="3" indent="-179705"/>
            <a:r>
              <a:rPr lang="fr-FR" sz="2000" dirty="0">
                <a:ea typeface="+mn-lt"/>
                <a:cs typeface="+mn-lt"/>
              </a:rPr>
              <a:t>Laisser la porte entrée/sortie ouverte (si faisable)</a:t>
            </a:r>
          </a:p>
          <a:p>
            <a:pPr marL="269875" lvl="3" indent="-179705"/>
            <a:r>
              <a:rPr lang="fr-FR" sz="2000" dirty="0">
                <a:ea typeface="+mn-lt"/>
                <a:cs typeface="+mn-lt"/>
              </a:rPr>
              <a:t>Porter un masque</a:t>
            </a:r>
          </a:p>
          <a:p>
            <a:pPr marL="269875" lvl="3" indent="-179705"/>
            <a:r>
              <a:rPr lang="fr-FR" sz="2000" dirty="0">
                <a:ea typeface="+mn-lt"/>
                <a:cs typeface="+mn-lt"/>
              </a:rPr>
              <a:t>Porter des gants jetables</a:t>
            </a:r>
          </a:p>
          <a:p>
            <a:pPr marL="269875" lvl="3" indent="-179705"/>
            <a:r>
              <a:rPr lang="fr-FR" sz="2000" dirty="0">
                <a:ea typeface="+mn-lt"/>
                <a:cs typeface="+mn-lt"/>
              </a:rPr>
              <a:t>Ne toucher que les pièces essentielles à sa tache</a:t>
            </a:r>
          </a:p>
        </p:txBody>
      </p:sp>
    </p:spTree>
    <p:extLst>
      <p:ext uri="{BB962C8B-B14F-4D97-AF65-F5344CB8AC3E}">
        <p14:creationId xmlns:p14="http://schemas.microsoft.com/office/powerpoint/2010/main" val="3863859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spcBef>
                <a:spcPts val="0"/>
              </a:spcBef>
            </a:pPr>
            <a:r>
              <a:rPr lang="fr-FR" dirty="0">
                <a:cs typeface="Arial"/>
              </a:rPr>
              <a:t>Le rôle du référent </a:t>
            </a:r>
            <a:r>
              <a:rPr lang="fr-FR" dirty="0" err="1">
                <a:cs typeface="Arial"/>
              </a:rPr>
              <a:t>Covid</a:t>
            </a:r>
            <a:r>
              <a:rPr lang="fr-FR" dirty="0">
                <a:cs typeface="Arial"/>
              </a:rPr>
              <a:t> 19</a:t>
            </a:r>
          </a:p>
        </p:txBody>
      </p:sp>
    </p:spTree>
    <p:extLst>
      <p:ext uri="{BB962C8B-B14F-4D97-AF65-F5344CB8AC3E}">
        <p14:creationId xmlns:p14="http://schemas.microsoft.com/office/powerpoint/2010/main" val="1448039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La mise en place d’une équipe sentinelle COVID 19</a:t>
            </a:r>
            <a:r>
              <a:rPr lang="fr-FR" dirty="0" smtClean="0"/>
              <a:t/>
            </a:r>
            <a:br>
              <a:rPr lang="fr-FR" dirty="0" smtClean="0"/>
            </a:br>
            <a:endParaRPr lang="fr-FR" dirty="0"/>
          </a:p>
        </p:txBody>
      </p:sp>
      <p:sp>
        <p:nvSpPr>
          <p:cNvPr id="3" name="Espace réservé du contenu 2"/>
          <p:cNvSpPr>
            <a:spLocks noGrp="1"/>
          </p:cNvSpPr>
          <p:nvPr>
            <p:ph idx="1"/>
          </p:nvPr>
        </p:nvSpPr>
        <p:spPr>
          <a:xfrm>
            <a:off x="838200" y="1236902"/>
            <a:ext cx="10515600" cy="5201476"/>
          </a:xfrm>
        </p:spPr>
        <p:txBody>
          <a:bodyPr>
            <a:normAutofit lnSpcReduction="10000"/>
          </a:bodyPr>
          <a:lstStyle/>
          <a:p>
            <a:pPr marL="0" indent="0" algn="ctr">
              <a:buNone/>
            </a:pPr>
            <a:r>
              <a:rPr lang="fr-FR" sz="2400" dirty="0" smtClean="0">
                <a:solidFill>
                  <a:schemeClr val="tx2"/>
                </a:solidFill>
                <a:cs typeface="Arial"/>
              </a:rPr>
              <a:t>Le responsable de bâtiment = le référent COVID-19</a:t>
            </a:r>
          </a:p>
          <a:p>
            <a:pPr marL="0" indent="0" algn="ctr">
              <a:buNone/>
            </a:pPr>
            <a:r>
              <a:rPr lang="fr-FR" sz="2400" b="1" dirty="0" smtClean="0">
                <a:cs typeface="Arial"/>
              </a:rPr>
              <a:t>Katell DELAUNE</a:t>
            </a:r>
            <a:endParaRPr lang="fr-FR" sz="2400" b="1" dirty="0" smtClean="0"/>
          </a:p>
          <a:p>
            <a:pPr marL="0" lvl="3">
              <a:buClr>
                <a:schemeClr val="tx2"/>
              </a:buClr>
              <a:buSzPct val="80000"/>
            </a:pPr>
            <a:endParaRPr lang="fr-FR" sz="1400" dirty="0" smtClean="0">
              <a:cs typeface="Arial"/>
            </a:endParaRPr>
          </a:p>
          <a:p>
            <a:pPr marL="0" lvl="3" indent="0">
              <a:buClr>
                <a:schemeClr val="tx2"/>
              </a:buClr>
              <a:buSzPct val="80000"/>
              <a:buNone/>
            </a:pPr>
            <a:r>
              <a:rPr lang="fr-FR" b="1" dirty="0" smtClean="0"/>
              <a:t>Il est nécessaire d'avoir un référent COVID 19  qui : </a:t>
            </a:r>
          </a:p>
          <a:p>
            <a:pPr marL="269875" lvl="3" indent="-179705">
              <a:spcBef>
                <a:spcPts val="600"/>
              </a:spcBef>
              <a:buClr>
                <a:schemeClr val="tx2"/>
              </a:buClr>
              <a:buSzPct val="80000"/>
              <a:buFont typeface="Wingdings 3" pitchFamily="18" charset="2"/>
              <a:buChar char=""/>
            </a:pPr>
            <a:r>
              <a:rPr lang="fr-FR" dirty="0" smtClean="0">
                <a:cs typeface="Arial"/>
              </a:rPr>
              <a:t>Met en œuvre ces dispositions et gère la préparation des locaux avec le responsable du PC et le régisseur plateau  et sous l’autorité du Directeur Adjoint</a:t>
            </a:r>
          </a:p>
          <a:p>
            <a:pPr marL="269875" lvl="3" indent="-179705">
              <a:spcBef>
                <a:spcPts val="600"/>
              </a:spcBef>
              <a:buClr>
                <a:schemeClr val="tx2"/>
              </a:buClr>
              <a:buSzPct val="80000"/>
              <a:buFont typeface="Wingdings 3" pitchFamily="18" charset="2"/>
              <a:buChar char=""/>
            </a:pPr>
            <a:r>
              <a:rPr lang="fr-FR" dirty="0" smtClean="0"/>
              <a:t>A l’autorité nécessaire pour assurer sa mission de coordination et faire respecter les gestes barrières et les dispositions prises par l'entreprise,</a:t>
            </a:r>
          </a:p>
          <a:p>
            <a:pPr marL="269875" lvl="3" indent="-179705">
              <a:spcBef>
                <a:spcPts val="600"/>
              </a:spcBef>
              <a:buClr>
                <a:schemeClr val="tx2"/>
              </a:buClr>
              <a:buSzPct val="80000"/>
              <a:buFont typeface="Wingdings 3" pitchFamily="18" charset="2"/>
              <a:buChar char=""/>
            </a:pPr>
            <a:r>
              <a:rPr lang="fr-FR" dirty="0" smtClean="0"/>
              <a:t>A la connaissance des gestes barrières et les mesures opérationnelles et d’hygiène décrites dans les documents définis par l'entreprise.</a:t>
            </a:r>
            <a:endParaRPr lang="fr-FR" dirty="0" smtClean="0">
              <a:cs typeface="Arial"/>
            </a:endParaRPr>
          </a:p>
          <a:p>
            <a:pPr marL="269875" lvl="3" indent="-179705">
              <a:spcBef>
                <a:spcPts val="600"/>
              </a:spcBef>
              <a:buClr>
                <a:schemeClr val="tx2"/>
              </a:buClr>
              <a:buSzPct val="80000"/>
              <a:buFont typeface="Wingdings 3" pitchFamily="18" charset="2"/>
              <a:buChar char=""/>
            </a:pPr>
            <a:r>
              <a:rPr lang="fr-FR" dirty="0" smtClean="0"/>
              <a:t>Gère la disponibilité et la logistique concernant les moyens de protection en quantité suffisante </a:t>
            </a:r>
            <a:endParaRPr lang="fr-FR" dirty="0" smtClean="0">
              <a:cs typeface="Arial"/>
            </a:endParaRPr>
          </a:p>
          <a:p>
            <a:pPr marL="269875" lvl="3" indent="-179705">
              <a:spcBef>
                <a:spcPts val="600"/>
              </a:spcBef>
              <a:buClr>
                <a:schemeClr val="tx2"/>
              </a:buClr>
              <a:buSzPct val="80000"/>
              <a:buFont typeface="Wingdings 3" pitchFamily="18" charset="2"/>
              <a:buChar char=""/>
            </a:pPr>
            <a:r>
              <a:rPr lang="fr-FR" dirty="0" smtClean="0"/>
              <a:t>Présente, fait respecter et veille à la bonne application des mesures à prendre sur le site vis-à-vis de la protection des personnels face au COVID-19</a:t>
            </a:r>
            <a:endParaRPr lang="fr-FR" dirty="0" smtClean="0">
              <a:cs typeface="Arial"/>
            </a:endParaRPr>
          </a:p>
          <a:p>
            <a:pPr marL="269875" lvl="3" indent="-179705">
              <a:spcBef>
                <a:spcPts val="600"/>
              </a:spcBef>
              <a:buClr>
                <a:schemeClr val="tx2"/>
              </a:buClr>
              <a:buSzPct val="80000"/>
              <a:buFont typeface="Wingdings 3" pitchFamily="18" charset="2"/>
              <a:buChar char=""/>
            </a:pPr>
            <a:r>
              <a:rPr lang="fr-FR" dirty="0" smtClean="0"/>
              <a:t>Anime de manière régulière des ¼ h spécifiques avec  les équipes du Lieu Unique pour rappeler la conduite à tenir</a:t>
            </a:r>
          </a:p>
          <a:p>
            <a:pPr marL="269875" lvl="3" indent="-179705">
              <a:spcBef>
                <a:spcPts val="600"/>
              </a:spcBef>
              <a:buClr>
                <a:schemeClr val="tx2"/>
              </a:buClr>
              <a:buSzPct val="80000"/>
              <a:buFont typeface="Wingdings 3" pitchFamily="18" charset="2"/>
              <a:buChar char=""/>
            </a:pPr>
            <a:r>
              <a:rPr lang="fr-FR" dirty="0" smtClean="0">
                <a:cs typeface="Arial"/>
              </a:rPr>
              <a:t>Veille à ce que les situations particulières (réception de colis, postes très communiquant comme l’accueil billetterie, les intermittents…) soient étudiées.</a:t>
            </a:r>
          </a:p>
          <a:p>
            <a:pPr marL="269875" lvl="3" indent="-179705">
              <a:spcBef>
                <a:spcPts val="600"/>
              </a:spcBef>
              <a:buClr>
                <a:schemeClr val="tx2"/>
              </a:buClr>
              <a:buSzPct val="80000"/>
              <a:buFont typeface="Wingdings 3" pitchFamily="18" charset="2"/>
              <a:buChar char=""/>
            </a:pPr>
            <a:r>
              <a:rPr lang="fr-FR" dirty="0" smtClean="0"/>
              <a:t>Prend les dispositions nécessaires ou adapte les mesures prévues en cas d’écarts dans leur application</a:t>
            </a:r>
            <a:endParaRPr lang="fr-FR" dirty="0"/>
          </a:p>
        </p:txBody>
      </p:sp>
    </p:spTree>
    <p:extLst>
      <p:ext uri="{BB962C8B-B14F-4D97-AF65-F5344CB8AC3E}">
        <p14:creationId xmlns:p14="http://schemas.microsoft.com/office/powerpoint/2010/main" val="3802929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838200" y="1825625"/>
            <a:ext cx="10515600" cy="449204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200" dirty="0" smtClean="0"/>
              <a:t>Ce document présente les dispositions mises en œuvre pour garantir la santé et la sécurité des collaborateurs et limiter la propagation du virus.</a:t>
            </a:r>
          </a:p>
          <a:p>
            <a:pPr lvl="1" algn="just"/>
            <a:r>
              <a:rPr lang="fr-FR" sz="2200" i="1" dirty="0" smtClean="0"/>
              <a:t>« Si ces dispositions peuvent paraître à certains sécurisantes, elles apparaitront comme contraignantes pour d’autres. Cette présentation est volontairement très descriptive, afin que nous apprenions tous les nouvelles habitudes, décrites par le gouvernement, qui vont vite rentrer dans les mœurs. </a:t>
            </a:r>
          </a:p>
          <a:p>
            <a:pPr lvl="1" algn="just"/>
            <a:r>
              <a:rPr lang="fr-FR" sz="2200" i="1" dirty="0" smtClean="0"/>
              <a:t> Nous sommes conscients que la mise en place de ces dispositions ne sera pas neutre, et demandera à chacun d’entre nous des efforts. Ces efforts sont indispensables à notre sécurité sanitaire à tous, et à la limitation de la propagation du virus. Ils concerneront notre quotidien non seulement professionnel, mais aussi personnel. »</a:t>
            </a: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val="410172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normAutofit/>
          </a:bodyPr>
          <a:lstStyle/>
          <a:p>
            <a:pPr>
              <a:spcBef>
                <a:spcPts val="0"/>
              </a:spcBef>
            </a:pPr>
            <a:r>
              <a:rPr lang="fr-FR" dirty="0" smtClean="0"/>
              <a:t>1 Prérequis et grands principes</a:t>
            </a:r>
            <a:endParaRPr lang="fr-FR" dirty="0" smtClean="0">
              <a:cs typeface="Arial"/>
            </a:endParaRPr>
          </a:p>
          <a:p>
            <a:pPr>
              <a:spcBef>
                <a:spcPts val="0"/>
              </a:spcBef>
            </a:pPr>
            <a:endParaRPr lang="fr-FR" dirty="0" smtClean="0"/>
          </a:p>
          <a:p>
            <a:pPr>
              <a:spcBef>
                <a:spcPts val="0"/>
              </a:spcBef>
            </a:pPr>
            <a:endParaRPr lang="fr-FR" dirty="0" smtClean="0"/>
          </a:p>
          <a:p>
            <a:pPr>
              <a:spcBef>
                <a:spcPts val="0"/>
              </a:spcBef>
            </a:pPr>
            <a:r>
              <a:rPr lang="fr-FR" dirty="0" smtClean="0"/>
              <a:t>2 Contamination et mesures barrières</a:t>
            </a:r>
            <a:endParaRPr lang="fr-FR" dirty="0" smtClean="0">
              <a:cs typeface="Arial"/>
            </a:endParaRPr>
          </a:p>
          <a:p>
            <a:pPr>
              <a:spcBef>
                <a:spcPts val="0"/>
              </a:spcBef>
            </a:pPr>
            <a:endParaRPr lang="fr-FR" dirty="0" smtClean="0"/>
          </a:p>
          <a:p>
            <a:pPr>
              <a:spcBef>
                <a:spcPts val="0"/>
              </a:spcBef>
            </a:pPr>
            <a:endParaRPr lang="fr-FR" dirty="0" smtClean="0"/>
          </a:p>
          <a:p>
            <a:pPr>
              <a:spcBef>
                <a:spcPts val="0"/>
              </a:spcBef>
            </a:pPr>
            <a:r>
              <a:rPr lang="fr-FR" dirty="0" smtClean="0"/>
              <a:t>3 Analyse des situations pratiques</a:t>
            </a:r>
          </a:p>
          <a:p>
            <a:pPr>
              <a:spcBef>
                <a:spcPts val="0"/>
              </a:spcBef>
            </a:pPr>
            <a:endParaRPr lang="fr-FR" dirty="0" smtClean="0">
              <a:cs typeface="Arial"/>
            </a:endParaRPr>
          </a:p>
          <a:p>
            <a:pPr>
              <a:spcBef>
                <a:spcPts val="0"/>
              </a:spcBef>
            </a:pPr>
            <a:endParaRPr lang="fr-FR" dirty="0" smtClean="0">
              <a:cs typeface="Arial"/>
            </a:endParaRPr>
          </a:p>
          <a:p>
            <a:pPr>
              <a:spcBef>
                <a:spcPts val="0"/>
              </a:spcBef>
            </a:pPr>
            <a:r>
              <a:rPr lang="fr-FR" dirty="0" smtClean="0">
                <a:cs typeface="Arial"/>
              </a:rPr>
              <a:t>4 Le rôle du référent </a:t>
            </a:r>
            <a:r>
              <a:rPr lang="fr-FR" dirty="0" err="1" smtClean="0">
                <a:cs typeface="Arial"/>
              </a:rPr>
              <a:t>Covid</a:t>
            </a:r>
            <a:r>
              <a:rPr lang="fr-FR" dirty="0" smtClean="0">
                <a:cs typeface="Arial"/>
              </a:rPr>
              <a:t> 19</a:t>
            </a:r>
          </a:p>
          <a:p>
            <a:pPr>
              <a:spcBef>
                <a:spcPts val="0"/>
              </a:spcBef>
            </a:pPr>
            <a:endParaRPr lang="fr-FR" dirty="0" smtClean="0">
              <a:cs typeface="Arial"/>
            </a:endParaRPr>
          </a:p>
          <a:p>
            <a:endParaRPr lang="fr-FR" dirty="0"/>
          </a:p>
        </p:txBody>
      </p:sp>
    </p:spTree>
    <p:extLst>
      <p:ext uri="{BB962C8B-B14F-4D97-AF65-F5344CB8AC3E}">
        <p14:creationId xmlns:p14="http://schemas.microsoft.com/office/powerpoint/2010/main" val="243143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p:txBody>
          <a:bodyPr/>
          <a:lstStyle/>
          <a:p>
            <a:r>
              <a:rPr lang="fr-FR" dirty="0" smtClean="0"/>
              <a:t>Les prérequis et grands principes</a:t>
            </a:r>
            <a:endParaRPr lang="fr-FR" dirty="0"/>
          </a:p>
        </p:txBody>
      </p:sp>
    </p:spTree>
    <p:extLst>
      <p:ext uri="{BB962C8B-B14F-4D97-AF65-F5344CB8AC3E}">
        <p14:creationId xmlns:p14="http://schemas.microsoft.com/office/powerpoint/2010/main" val="40745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365125"/>
            <a:ext cx="10515600" cy="711321"/>
          </a:xfrm>
        </p:spPr>
        <p:txBody>
          <a:bodyPr>
            <a:normAutofit/>
          </a:bodyPr>
          <a:lstStyle/>
          <a:p>
            <a:r>
              <a:rPr lang="fr-FR" sz="3200" dirty="0" smtClean="0"/>
              <a:t>Les prérequis</a:t>
            </a:r>
            <a:endParaRPr lang="fr-FR" sz="3200" dirty="0"/>
          </a:p>
        </p:txBody>
      </p:sp>
      <p:sp>
        <p:nvSpPr>
          <p:cNvPr id="5" name="Espace réservé du contenu 4"/>
          <p:cNvSpPr>
            <a:spLocks noGrp="1"/>
          </p:cNvSpPr>
          <p:nvPr>
            <p:ph idx="1"/>
          </p:nvPr>
        </p:nvSpPr>
        <p:spPr>
          <a:xfrm>
            <a:off x="838200" y="1388962"/>
            <a:ext cx="10515600" cy="4788001"/>
          </a:xfrm>
        </p:spPr>
        <p:txBody>
          <a:bodyPr>
            <a:normAutofit fontScale="55000" lnSpcReduction="20000"/>
          </a:bodyPr>
          <a:lstStyle/>
          <a:p>
            <a:pPr>
              <a:lnSpc>
                <a:spcPct val="120000"/>
              </a:lnSpc>
            </a:pPr>
            <a:r>
              <a:rPr lang="fr-FR" sz="3300" b="1" dirty="0" smtClean="0"/>
              <a:t>Être en bonne santé</a:t>
            </a:r>
          </a:p>
          <a:p>
            <a:pPr lvl="1">
              <a:lnSpc>
                <a:spcPct val="120000"/>
              </a:lnSpc>
            </a:pPr>
            <a:r>
              <a:rPr lang="fr-FR" sz="3300" dirty="0" smtClean="0"/>
              <a:t>Le LIEU UNIQUE se base sur la confiance et ne demande pas de prise de température ou de décharge à signer. </a:t>
            </a:r>
          </a:p>
          <a:p>
            <a:pPr lvl="1">
              <a:lnSpc>
                <a:spcPct val="120000"/>
              </a:lnSpc>
            </a:pPr>
            <a:r>
              <a:rPr lang="fr-FR" sz="3300" dirty="0" smtClean="0"/>
              <a:t>Cependant le LIEU UNIQUE demande :</a:t>
            </a:r>
            <a:endParaRPr lang="fr-FR" sz="3300" dirty="0" smtClean="0">
              <a:cs typeface="Arial"/>
            </a:endParaRPr>
          </a:p>
          <a:p>
            <a:pPr marL="1347470" lvl="5" indent="-342900">
              <a:lnSpc>
                <a:spcPct val="120000"/>
              </a:lnSpc>
              <a:buFont typeface="Calibri" panose="020F0502020204030204" pitchFamily="34" charset="0"/>
              <a:buChar char="₋"/>
            </a:pPr>
            <a:r>
              <a:rPr lang="fr-FR" sz="3300" dirty="0" smtClean="0"/>
              <a:t>Aux personnes ayant été en contact avec le virus ou présentant des symptômes d’infection</a:t>
            </a:r>
            <a:endParaRPr lang="fr-FR" sz="3300" dirty="0" smtClean="0">
              <a:cs typeface="Arial"/>
            </a:endParaRPr>
          </a:p>
          <a:p>
            <a:pPr marL="1347470" lvl="5" indent="-342900">
              <a:lnSpc>
                <a:spcPct val="120000"/>
              </a:lnSpc>
              <a:buFont typeface="Calibri" panose="020F0502020204030204" pitchFamily="34" charset="0"/>
              <a:buChar char="₋"/>
            </a:pPr>
            <a:r>
              <a:rPr lang="fr-FR" sz="3300" dirty="0" smtClean="0"/>
              <a:t>Aux personnes sensibles* </a:t>
            </a:r>
            <a:endParaRPr lang="fr-FR" sz="3300" dirty="0" smtClean="0">
              <a:cs typeface="Arial"/>
            </a:endParaRPr>
          </a:p>
          <a:p>
            <a:pPr marL="89535" lvl="3" indent="0">
              <a:lnSpc>
                <a:spcPct val="120000"/>
              </a:lnSpc>
              <a:buNone/>
            </a:pPr>
            <a:r>
              <a:rPr lang="fr-FR" sz="3300" dirty="0" smtClean="0"/>
              <a:t>			… de rester en télétravail et de prendre soin d’elles !</a:t>
            </a:r>
            <a:r>
              <a:rPr lang="fr-FR" sz="3300" dirty="0"/>
              <a:t> </a:t>
            </a:r>
            <a:endParaRPr lang="fr-FR" sz="3300" dirty="0" smtClean="0"/>
          </a:p>
          <a:p>
            <a:pPr marL="89535" lvl="3" indent="0" algn="ctr">
              <a:lnSpc>
                <a:spcPct val="120000"/>
              </a:lnSpc>
              <a:buNone/>
            </a:pPr>
            <a:r>
              <a:rPr lang="fr-FR" sz="3300" dirty="0" smtClean="0"/>
              <a:t>… </a:t>
            </a:r>
            <a:r>
              <a:rPr lang="fr-FR" sz="3300" dirty="0"/>
              <a:t>de consulter leur médecin si nécessaire</a:t>
            </a:r>
          </a:p>
          <a:p>
            <a:pPr marL="89535" lvl="3" indent="0" algn="ctr">
              <a:lnSpc>
                <a:spcPct val="120000"/>
              </a:lnSpc>
              <a:buNone/>
            </a:pPr>
            <a:endParaRPr lang="fr-FR" sz="2400" dirty="0" smtClean="0">
              <a:cs typeface="Arial"/>
            </a:endParaRPr>
          </a:p>
          <a:p>
            <a:pPr marL="89535" lvl="3" indent="0">
              <a:buNone/>
            </a:pPr>
            <a:endParaRPr lang="fr-FR" sz="2400" dirty="0" smtClean="0">
              <a:cs typeface="Arial"/>
            </a:endParaRPr>
          </a:p>
          <a:p>
            <a:pPr algn="just">
              <a:lnSpc>
                <a:spcPct val="120000"/>
              </a:lnSpc>
            </a:pPr>
            <a:r>
              <a:rPr lang="fr-FR" sz="2000" dirty="0" smtClean="0"/>
              <a:t>* Sont identifiées comme personnes sensibles </a:t>
            </a:r>
            <a:r>
              <a:rPr lang="fr-FR" sz="2400" dirty="0" smtClean="0">
                <a:solidFill>
                  <a:schemeClr val="accent1"/>
                </a:solidFill>
              </a:rPr>
              <a:t>: les femmes enceintes, les personnes atteintes de maladies respiratoires chroniques (asthme, bronchite chronique…), d’insuffisances respiratoires chroniques, de mucoviscidose, d’insuffisances cardiaques maladies des coronaires, d’insuffisance rénale chronique dialysée, de Diabète, de maladie hépatique chronique avec cirrhose, d’hypertension artérielle, ayant eu des antécédents d’accident vasculaire cérébral, souffrant de maladies inflammatoires et/ou auto-immunes, présentant une obésité avec un indice de masse corporelle (IMC) égal ou supérieur à 40, infectées par le VIH, atteinte de pathologies cancéreuses et hématologiques, ou ayant subi une transplantation d’organe et de cellules souches hématopoïétiques.</a:t>
            </a:r>
            <a:endParaRPr lang="fr-FR" sz="2400" dirty="0">
              <a:solidFill>
                <a:schemeClr val="accent1"/>
              </a:solidFill>
            </a:endParaRPr>
          </a:p>
        </p:txBody>
      </p:sp>
    </p:spTree>
    <p:extLst>
      <p:ext uri="{BB962C8B-B14F-4D97-AF65-F5344CB8AC3E}">
        <p14:creationId xmlns:p14="http://schemas.microsoft.com/office/powerpoint/2010/main" val="3645533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8745" y="352600"/>
            <a:ext cx="10515600" cy="799796"/>
          </a:xfrm>
        </p:spPr>
        <p:txBody>
          <a:bodyPr>
            <a:normAutofit/>
          </a:bodyPr>
          <a:lstStyle/>
          <a:p>
            <a:r>
              <a:rPr lang="fr-FR" sz="3200" dirty="0" smtClean="0"/>
              <a:t>Les grands principes</a:t>
            </a:r>
            <a:endParaRPr lang="fr-FR" sz="3200" dirty="0"/>
          </a:p>
        </p:txBody>
      </p:sp>
      <p:sp>
        <p:nvSpPr>
          <p:cNvPr id="5" name="Espace réservé du contenu 4"/>
          <p:cNvSpPr>
            <a:spLocks noGrp="1"/>
          </p:cNvSpPr>
          <p:nvPr>
            <p:ph idx="1"/>
          </p:nvPr>
        </p:nvSpPr>
        <p:spPr>
          <a:xfrm>
            <a:off x="468745" y="1152396"/>
            <a:ext cx="10515600" cy="5361138"/>
          </a:xfrm>
        </p:spPr>
        <p:txBody>
          <a:bodyPr>
            <a:normAutofit fontScale="92500"/>
          </a:bodyPr>
          <a:lstStyle/>
          <a:p>
            <a:pPr>
              <a:lnSpc>
                <a:spcPct val="110000"/>
              </a:lnSpc>
            </a:pPr>
            <a:r>
              <a:rPr lang="fr-FR" sz="2200" b="1" dirty="0" smtClean="0"/>
              <a:t>Respecter les gestes barrières</a:t>
            </a:r>
            <a:endParaRPr lang="fr-FR" sz="2200" b="1" dirty="0" smtClean="0">
              <a:cs typeface="Arial"/>
            </a:endParaRPr>
          </a:p>
          <a:p>
            <a:pPr lvl="1">
              <a:lnSpc>
                <a:spcPct val="110000"/>
              </a:lnSpc>
            </a:pPr>
            <a:r>
              <a:rPr lang="fr-FR" sz="2200" dirty="0" smtClean="0"/>
              <a:t>L'ensemble des dispositions sanitaires gouvernementales sont à respecter avec notamment : </a:t>
            </a:r>
            <a:endParaRPr lang="fr-FR" sz="2200" dirty="0" smtClean="0">
              <a:cs typeface="Arial"/>
            </a:endParaRPr>
          </a:p>
          <a:p>
            <a:pPr marL="1184275" lvl="5" indent="-179705">
              <a:lnSpc>
                <a:spcPct val="110000"/>
              </a:lnSpc>
            </a:pPr>
            <a:r>
              <a:rPr lang="fr-FR" sz="2200" dirty="0" smtClean="0"/>
              <a:t>N°1 : la distanciation sociale,</a:t>
            </a:r>
            <a:endParaRPr lang="fr-FR" sz="2200" dirty="0" smtClean="0">
              <a:cs typeface="Arial"/>
            </a:endParaRPr>
          </a:p>
          <a:p>
            <a:pPr marL="1184275" lvl="5" indent="-179705">
              <a:lnSpc>
                <a:spcPct val="110000"/>
              </a:lnSpc>
            </a:pPr>
            <a:r>
              <a:rPr lang="fr-FR" sz="2200" dirty="0" smtClean="0"/>
              <a:t>N°2 : le port de masque,</a:t>
            </a:r>
            <a:endParaRPr lang="fr-FR" sz="2200" dirty="0" smtClean="0">
              <a:cs typeface="Arial"/>
            </a:endParaRPr>
          </a:p>
          <a:p>
            <a:pPr marL="1184275" lvl="5" indent="-179705">
              <a:lnSpc>
                <a:spcPct val="110000"/>
              </a:lnSpc>
            </a:pPr>
            <a:r>
              <a:rPr lang="fr-FR" sz="2200" dirty="0" smtClean="0"/>
              <a:t>N°3 : le lavage de mains,</a:t>
            </a:r>
            <a:endParaRPr lang="fr-FR" sz="2200" dirty="0" smtClean="0">
              <a:cs typeface="Arial"/>
            </a:endParaRPr>
          </a:p>
          <a:p>
            <a:pPr marL="1184275" lvl="5" indent="-179705">
              <a:lnSpc>
                <a:spcPct val="110000"/>
              </a:lnSpc>
            </a:pPr>
            <a:r>
              <a:rPr lang="fr-FR" sz="2200" dirty="0" smtClean="0"/>
              <a:t>N°4 : la désinfection des surfaces communes.</a:t>
            </a:r>
          </a:p>
          <a:p>
            <a:pPr marL="727075" lvl="4" indent="-179705">
              <a:lnSpc>
                <a:spcPct val="110000"/>
              </a:lnSpc>
            </a:pPr>
            <a:r>
              <a:rPr lang="fr-FR" sz="2200" dirty="0" smtClean="0"/>
              <a:t>Restent également applicables les gestes barrières suivants :</a:t>
            </a:r>
          </a:p>
          <a:p>
            <a:pPr marL="1184275" lvl="5" indent="-179705">
              <a:lnSpc>
                <a:spcPct val="110000"/>
              </a:lnSpc>
            </a:pPr>
            <a:r>
              <a:rPr lang="fr-FR" sz="2200" dirty="0" smtClean="0"/>
              <a:t>tousser </a:t>
            </a:r>
            <a:r>
              <a:rPr lang="fr-FR" sz="2200" dirty="0"/>
              <a:t>ou éternuer dans son </a:t>
            </a:r>
            <a:r>
              <a:rPr lang="fr-FR" sz="2200" dirty="0" smtClean="0"/>
              <a:t>coude,</a:t>
            </a:r>
          </a:p>
          <a:p>
            <a:pPr marL="1184275" lvl="5" indent="-179705">
              <a:lnSpc>
                <a:spcPct val="110000"/>
              </a:lnSpc>
            </a:pPr>
            <a:r>
              <a:rPr lang="fr-FR" sz="2200" dirty="0" smtClean="0"/>
              <a:t>se </a:t>
            </a:r>
            <a:r>
              <a:rPr lang="fr-FR" sz="2200" dirty="0"/>
              <a:t>moucher dans mouchoir à usage unique, le jeter puis se laver les </a:t>
            </a:r>
            <a:r>
              <a:rPr lang="fr-FR" sz="2200" dirty="0" smtClean="0"/>
              <a:t>mains.</a:t>
            </a:r>
          </a:p>
          <a:p>
            <a:pPr marL="1184275" lvl="5" indent="-179705">
              <a:lnSpc>
                <a:spcPct val="110000"/>
              </a:lnSpc>
            </a:pPr>
            <a:r>
              <a:rPr lang="fr-FR" sz="2200" dirty="0" smtClean="0"/>
              <a:t>éviter </a:t>
            </a:r>
            <a:r>
              <a:rPr lang="fr-FR" sz="2200" dirty="0"/>
              <a:t>tout contact des mains avec la bouche et le nez.</a:t>
            </a:r>
            <a:endParaRPr lang="fr-FR" sz="2200" dirty="0" smtClean="0">
              <a:cs typeface="Arial"/>
            </a:endParaRPr>
          </a:p>
          <a:p>
            <a:pPr>
              <a:lnSpc>
                <a:spcPct val="110000"/>
              </a:lnSpc>
            </a:pPr>
            <a:r>
              <a:rPr lang="fr-FR" sz="2200" b="1" dirty="0" smtClean="0"/>
              <a:t>Respecter les dispositions additionnelles du LIEU UNIQUE</a:t>
            </a:r>
            <a:endParaRPr lang="fr-FR" sz="2200" b="1" dirty="0" smtClean="0">
              <a:cs typeface="Arial"/>
            </a:endParaRPr>
          </a:p>
          <a:p>
            <a:pPr lvl="1">
              <a:lnSpc>
                <a:spcPct val="110000"/>
              </a:lnSpc>
            </a:pPr>
            <a:r>
              <a:rPr lang="fr-FR" sz="1900" dirty="0" smtClean="0"/>
              <a:t>Un geste barrière seul est difficilement infaillible. L’approche du </a:t>
            </a:r>
            <a:r>
              <a:rPr lang="fr-FR" sz="1900" dirty="0"/>
              <a:t>LIEU UNIQUE </a:t>
            </a:r>
            <a:r>
              <a:rPr lang="fr-FR" sz="1900" dirty="0" smtClean="0"/>
              <a:t>est de </a:t>
            </a:r>
            <a:r>
              <a:rPr lang="fr-FR" sz="1900" b="1" dirty="0" smtClean="0"/>
              <a:t>cumuler plusieurs mesures préventives successives</a:t>
            </a:r>
            <a:r>
              <a:rPr lang="fr-FR" sz="1900" dirty="0" smtClean="0"/>
              <a:t> pour diminuer ou stopper le risque de contamination.</a:t>
            </a:r>
          </a:p>
          <a:p>
            <a:pPr marL="457200" lvl="1" indent="0" algn="just">
              <a:lnSpc>
                <a:spcPct val="110000"/>
              </a:lnSpc>
              <a:buNone/>
            </a:pPr>
            <a:endParaRPr lang="fr-FR" sz="2300" dirty="0">
              <a:cs typeface="Arial"/>
            </a:endParaRPr>
          </a:p>
        </p:txBody>
      </p:sp>
    </p:spTree>
    <p:extLst>
      <p:ext uri="{BB962C8B-B14F-4D97-AF65-F5344CB8AC3E}">
        <p14:creationId xmlns:p14="http://schemas.microsoft.com/office/powerpoint/2010/main" val="55746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00833"/>
            <a:ext cx="10515600" cy="5776130"/>
          </a:xfrm>
        </p:spPr>
        <p:txBody>
          <a:bodyPr>
            <a:normAutofit/>
          </a:bodyPr>
          <a:lstStyle/>
          <a:p>
            <a:endParaRPr lang="fr-FR" dirty="0" smtClean="0"/>
          </a:p>
          <a:p>
            <a:pPr>
              <a:lnSpc>
                <a:spcPct val="110000"/>
              </a:lnSpc>
            </a:pPr>
            <a:r>
              <a:rPr lang="fr-FR" sz="2400" b="1" dirty="0"/>
              <a:t>Organisation du travail</a:t>
            </a:r>
          </a:p>
          <a:p>
            <a:pPr lvl="1">
              <a:lnSpc>
                <a:spcPct val="110000"/>
              </a:lnSpc>
            </a:pPr>
            <a:r>
              <a:rPr lang="fr-FR" sz="1800" b="1" dirty="0"/>
              <a:t>Des horaires de travail étendus pour faciliter </a:t>
            </a:r>
            <a:r>
              <a:rPr lang="fr-FR" sz="1800" b="1" dirty="0" smtClean="0"/>
              <a:t>la conciliation vie professionnelle/vie </a:t>
            </a:r>
            <a:r>
              <a:rPr lang="fr-FR" sz="1800" b="1" dirty="0"/>
              <a:t>personnelle </a:t>
            </a:r>
            <a:r>
              <a:rPr lang="fr-FR" sz="1800" dirty="0" smtClean="0"/>
              <a:t>:</a:t>
            </a:r>
            <a:r>
              <a:rPr lang="fr-FR" sz="1800" dirty="0" smtClean="0">
                <a:cs typeface="Arial"/>
              </a:rPr>
              <a:t> </a:t>
            </a:r>
            <a:r>
              <a:rPr lang="fr-FR" sz="1800" dirty="0" smtClean="0"/>
              <a:t>Le </a:t>
            </a:r>
            <a:r>
              <a:rPr lang="fr-FR" sz="1800" dirty="0"/>
              <a:t>site sera accessible de 8h à 18h30 du lundi au vendredi  pour permettre à chacun de concilier au mieux vie professionnelle et personnelle. Cette disposition est valable du 11 mai au 1</a:t>
            </a:r>
            <a:r>
              <a:rPr lang="fr-FR" sz="1800" baseline="30000" dirty="0"/>
              <a:t>er</a:t>
            </a:r>
            <a:r>
              <a:rPr lang="fr-FR" sz="1800" dirty="0"/>
              <a:t> juin 2020 tout en évitant les travailleurs isolés.</a:t>
            </a:r>
          </a:p>
          <a:p>
            <a:pPr lvl="1" algn="just"/>
            <a:r>
              <a:rPr lang="fr-FR" sz="1800" dirty="0" smtClean="0"/>
              <a:t>Jusqu’à </a:t>
            </a:r>
            <a:r>
              <a:rPr lang="fr-FR" sz="1800" dirty="0"/>
              <a:t>nouvel ordre, tous les modes d’organisation du travail seront autorisés en fonction des </a:t>
            </a:r>
            <a:r>
              <a:rPr lang="fr-FR" sz="1800" dirty="0" smtClean="0"/>
              <a:t>conditions d’exercice </a:t>
            </a:r>
            <a:r>
              <a:rPr lang="fr-FR" sz="1800" dirty="0"/>
              <a:t>de l’activité </a:t>
            </a:r>
            <a:r>
              <a:rPr lang="fr-FR" sz="1800" dirty="0" smtClean="0"/>
              <a:t>professionnelle et/ou </a:t>
            </a:r>
            <a:r>
              <a:rPr lang="fr-FR" sz="1800" dirty="0"/>
              <a:t>des contraintes personnelles, comme celles liées à la garde d’enfants.</a:t>
            </a:r>
          </a:p>
          <a:p>
            <a:pPr lvl="1" algn="just"/>
            <a:r>
              <a:rPr lang="fr-FR" sz="1800" dirty="0"/>
              <a:t>Les modes d’organisation pourront être les suivants : télétravail temps </a:t>
            </a:r>
            <a:r>
              <a:rPr lang="fr-FR" sz="1800" dirty="0" smtClean="0"/>
              <a:t>plein, travail </a:t>
            </a:r>
            <a:r>
              <a:rPr lang="fr-FR" sz="1800" dirty="0"/>
              <a:t>sur site temps </a:t>
            </a:r>
            <a:r>
              <a:rPr lang="fr-FR" sz="1800" dirty="0" smtClean="0"/>
              <a:t>plein, mixte télétravail/travail </a:t>
            </a:r>
            <a:r>
              <a:rPr lang="fr-FR" sz="1800" dirty="0"/>
              <a:t>sur site. Ils seront mis en place par salarié </a:t>
            </a:r>
            <a:r>
              <a:rPr lang="fr-FR" sz="1800" dirty="0" smtClean="0"/>
              <a:t>en lien avec son responsable et </a:t>
            </a:r>
            <a:r>
              <a:rPr lang="fr-FR" sz="1800" dirty="0"/>
              <a:t>validés par la </a:t>
            </a:r>
            <a:r>
              <a:rPr lang="fr-FR" sz="1800" dirty="0" smtClean="0"/>
              <a:t>Direction.</a:t>
            </a:r>
            <a:endParaRPr lang="fr-FR" sz="1800" dirty="0"/>
          </a:p>
          <a:p>
            <a:pPr lvl="1" algn="just"/>
            <a:r>
              <a:rPr lang="fr-FR" sz="1800" dirty="0"/>
              <a:t>Un planning hebdomadaire sera validé </a:t>
            </a:r>
            <a:r>
              <a:rPr lang="fr-FR" sz="1800" dirty="0" smtClean="0"/>
              <a:t>et </a:t>
            </a:r>
            <a:r>
              <a:rPr lang="fr-FR" sz="1800" dirty="0"/>
              <a:t>partagé avec l’équipe.</a:t>
            </a:r>
          </a:p>
          <a:p>
            <a:pPr lvl="1" algn="just"/>
            <a:r>
              <a:rPr lang="fr-FR" sz="1800" dirty="0" smtClean="0"/>
              <a:t>Chaque responsable de service coordonne le planning hebdomadaire de son service et le communiquer au responsable COVID 19 pour centralisation.</a:t>
            </a:r>
            <a:endParaRPr lang="fr-FR" sz="1800" dirty="0"/>
          </a:p>
        </p:txBody>
      </p:sp>
    </p:spTree>
    <p:extLst>
      <p:ext uri="{BB962C8B-B14F-4D97-AF65-F5344CB8AC3E}">
        <p14:creationId xmlns:p14="http://schemas.microsoft.com/office/powerpoint/2010/main" val="26241399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1500</TotalTime>
  <Words>2439</Words>
  <Application>Microsoft Office PowerPoint</Application>
  <PresentationFormat>Grand écran</PresentationFormat>
  <Paragraphs>323</Paragraphs>
  <Slides>34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34</vt:i4>
      </vt:variant>
    </vt:vector>
  </HeadingPairs>
  <TitlesOfParts>
    <vt:vector size="41" baseType="lpstr">
      <vt:lpstr>Arial</vt:lpstr>
      <vt:lpstr>Calibri</vt:lpstr>
      <vt:lpstr>Calibri Light</vt:lpstr>
      <vt:lpstr>Times New Roman</vt:lpstr>
      <vt:lpstr>Wingdings</vt:lpstr>
      <vt:lpstr>Wingdings 3</vt:lpstr>
      <vt:lpstr>Thème Office</vt:lpstr>
      <vt:lpstr>Réintégrer les locaux du Lieu Unique en toute sécurité (Plan de Reprise d’Activité)</vt:lpstr>
      <vt:lpstr>En préambule </vt:lpstr>
      <vt:lpstr>Présentation PowerPoint</vt:lpstr>
      <vt:lpstr>Présentation PowerPoint</vt:lpstr>
      <vt:lpstr>Sommaire</vt:lpstr>
      <vt:lpstr>Les prérequis et grands principes</vt:lpstr>
      <vt:lpstr>Les prérequis</vt:lpstr>
      <vt:lpstr>Les grands principes</vt:lpstr>
      <vt:lpstr>Présentation PowerPoint</vt:lpstr>
      <vt:lpstr>Contamination et mesures barrières</vt:lpstr>
      <vt:lpstr>3 cas de contamination – 4 gestes barrière</vt:lpstr>
      <vt:lpstr>3 cas de contamination – 4 gestes barrière</vt:lpstr>
      <vt:lpstr>Le geste barrière N°1 : La distance</vt:lpstr>
      <vt:lpstr>Présentation PowerPoint</vt:lpstr>
      <vt:lpstr>N°2 : Le masque </vt:lpstr>
      <vt:lpstr>N°2 : Le masque </vt:lpstr>
      <vt:lpstr>N°3 : Se laver les mains</vt:lpstr>
      <vt:lpstr>N°4 : Désinfecter les surfaces communes </vt:lpstr>
      <vt:lpstr>Analyse des situations pratiques</vt:lpstr>
      <vt:lpstr>Je me déplace entre mon domicile et le bureau</vt:lpstr>
      <vt:lpstr>Je rentre sur le site du Lieu Unique et je vais rejoindre mon espace de travail</vt:lpstr>
      <vt:lpstr>Je rentre sur le site du Lieu Unique et je vais rejoindre mon espace de travail</vt:lpstr>
      <vt:lpstr>Je travaille à mon poste</vt:lpstr>
      <vt:lpstr>Je travaille au Lieu Unique et je me déplace dans les locaux</vt:lpstr>
      <vt:lpstr>Je reçois des personnes extérieures</vt:lpstr>
      <vt:lpstr>Je gère le courrier et les colis</vt:lpstr>
      <vt:lpstr>Je travaille dans une salle de réunion</vt:lpstr>
      <vt:lpstr>Je vais à l'imprimante chercher mes impressions de documents</vt:lpstr>
      <vt:lpstr>Je vais aux archives, au local vidéo, aux loges </vt:lpstr>
      <vt:lpstr>Je vais à la cuisine pour le repas</vt:lpstr>
      <vt:lpstr>Je vais aux sanitaires</vt:lpstr>
      <vt:lpstr>Je vais au local technique</vt:lpstr>
      <vt:lpstr>Le rôle du référent Covid 19</vt:lpstr>
      <vt:lpstr>La mise en place d’une équipe sentinelle COVID 19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Réintégrer nos locaux en toute sécurité</dc:title>
  <dc:creator>Yves Jourdan</dc:creator>
  <cp:lastModifiedBy>Yves Jourdan</cp:lastModifiedBy>
  <cp:revision>53</cp:revision>
  <dcterms:created xsi:type="dcterms:W3CDTF">2020-05-09T07:33:45Z</dcterms:created>
  <dcterms:modified xsi:type="dcterms:W3CDTF">2020-05-12T09:05:04Z</dcterms:modified>
</cp:coreProperties>
</file>